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notesMaster+xml" PartName="/ppt/notesMasters/notesMaster1.xml"/>
  <Override ContentType="application/vnd.openxmlformats-officedocument.presentationml.notesSlide+xml" PartName="/ppt/notesSlides/notesSlide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notesMasterIdLst>
    <p:notesMasterId r:id="rId7"/>
  </p:notesMasterIdLst>
  <p:sldIdLst>
    <p:sldId id="256" r:id="rId6"/>
  </p:sldIdLst>
  <p:sldSz cx="10287000" cy="18288000"/>
  <p:notesSz cx="6858000" cy="9144000"/>
  <p:embeddedFontLst>
    <p:embeddedFont>
      <p:font typeface="Arial Bold" charset="1" panose="020B0704020202020204"/>
      <p:regular r:id="rId10"/>
    </p:embeddedFont>
    <p:embeddedFont>
      <p:font typeface="Georgia Italics" charset="1" panose="02040502050405090303"/>
      <p:regular r:id="rId11"/>
    </p:embeddedFont>
    <p:embeddedFont>
      <p:font typeface="Arial" charset="1" panose="020B0604020202020204"/>
      <p:regular r:id="rId12"/>
    </p:embeddedFont>
    <p:embeddedFont>
      <p:font typeface="Arial Italics" charset="1" panose="020B0604020202090204"/>
      <p:regular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notesMasters/notesMaster1.xml" Type="http://schemas.openxmlformats.org/officeDocument/2006/relationships/notesMaster"/><Relationship Id="rId8" Target="theme/theme2.xml" Type="http://schemas.openxmlformats.org/officeDocument/2006/relationships/theme"/><Relationship Id="rId9" Target="notesSlides/notesSlide1.xml" Type="http://schemas.openxmlformats.org/officeDocument/2006/relationships/notesSlide"/></Relationships>
</file>

<file path=ppt/notesMasters/_rels/notesMaster1.xml.rels><?xml version="1.0" encoding="UTF-8" standalone="yes"?><Relationships xmlns="http://schemas.openxmlformats.org/package/2006/relationships"><Relationship Id="rId1" Target="../theme/theme2.xml" Type="http://schemas.openxmlformats.org/officeDocument/2006/relationships/theme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1.7.2013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.xml" Type="http://schemas.openxmlformats.org/officeDocument/2006/relationships/slide"/></Relationships>
</file>

<file path=ppt/notesSlides/notesSlide1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.xml" Type="http://schemas.openxmlformats.org/officeDocument/2006/relationships/notesSlide"/><Relationship Id="rId3" Target="../media/image1.png" Type="http://schemas.openxmlformats.org/officeDocument/2006/relationships/image"/><Relationship Id="rId4" Target="../media/image2.jpeg" Type="http://schemas.openxmlformats.org/officeDocument/2006/relationships/image"/><Relationship Id="rId5" Target="../media/image3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C9AC9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550642" y="-475000"/>
            <a:ext cx="3698258" cy="5128428"/>
            <a:chOff x="0" y="0"/>
            <a:chExt cx="4027068" cy="5584393"/>
          </a:xfrm>
        </p:grpSpPr>
        <p:sp>
          <p:nvSpPr>
            <p:cNvPr name="Freeform 3" id="3" descr="brain_person_feathered.png"/>
            <p:cNvSpPr/>
            <p:nvPr/>
          </p:nvSpPr>
          <p:spPr>
            <a:xfrm flipH="false" flipV="false" rot="0">
              <a:off x="0" y="0"/>
              <a:ext cx="4027043" cy="5584444"/>
            </a:xfrm>
            <a:custGeom>
              <a:avLst/>
              <a:gdLst/>
              <a:ahLst/>
              <a:cxnLst/>
              <a:rect r="r" b="b" t="t" l="l"/>
              <a:pathLst>
                <a:path h="5584444" w="4027043">
                  <a:moveTo>
                    <a:pt x="0" y="0"/>
                  </a:moveTo>
                  <a:lnTo>
                    <a:pt x="4027043" y="0"/>
                  </a:lnTo>
                  <a:lnTo>
                    <a:pt x="4027043" y="5584444"/>
                  </a:lnTo>
                  <a:lnTo>
                    <a:pt x="0" y="55844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alphaModFix amt="21999"/>
              </a:blip>
              <a:stretch>
                <a:fillRect l="0" t="-3085" r="-6327" b="-49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7452360" y="489156"/>
            <a:ext cx="2331720" cy="219456"/>
            <a:chOff x="0" y="0"/>
            <a:chExt cx="3108960" cy="292608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108960" cy="292608"/>
            </a:xfrm>
            <a:custGeom>
              <a:avLst/>
              <a:gdLst/>
              <a:ahLst/>
              <a:cxnLst/>
              <a:rect r="r" b="b" t="t" l="l"/>
              <a:pathLst>
                <a:path h="292608" w="3108960">
                  <a:moveTo>
                    <a:pt x="0" y="0"/>
                  </a:moveTo>
                  <a:lnTo>
                    <a:pt x="3108960" y="0"/>
                  </a:lnTo>
                  <a:lnTo>
                    <a:pt x="3108960" y="292608"/>
                  </a:lnTo>
                  <a:lnTo>
                    <a:pt x="0" y="29260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0" t="-157028" r="0" b="-157028"/>
              </a:stretch>
            </a:blipFill>
          </p:spPr>
        </p:sp>
        <p:sp>
          <p:nvSpPr>
            <p:cNvPr name="TextBox 6" id="6"/>
            <p:cNvSpPr txBox="true"/>
            <p:nvPr/>
          </p:nvSpPr>
          <p:spPr>
            <a:xfrm>
              <a:off x="0" y="-9525"/>
              <a:ext cx="3108960" cy="302133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r">
                <a:lnSpc>
                  <a:spcPts val="1080"/>
                </a:lnSpc>
              </a:pPr>
              <a:r>
                <a:rPr lang="en-US" b="true" sz="900" spc="199">
                  <a:solidFill>
                    <a:srgbClr val="3D2A6B"/>
                  </a:solidFill>
                  <a:latin typeface="Arial Bold"/>
                  <a:ea typeface="Arial Bold"/>
                  <a:cs typeface="Arial Bold"/>
                  <a:sym typeface="Arial Bold"/>
                </a:rPr>
                <a:t>SIMPOSIO</a:t>
              </a: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7452360" y="640080"/>
            <a:ext cx="2331720" cy="384048"/>
            <a:chOff x="0" y="0"/>
            <a:chExt cx="3108960" cy="512064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3108960" cy="512064"/>
            </a:xfrm>
            <a:custGeom>
              <a:avLst/>
              <a:gdLst/>
              <a:ahLst/>
              <a:cxnLst/>
              <a:rect r="r" b="b" t="t" l="l"/>
              <a:pathLst>
                <a:path h="512064" w="3108960">
                  <a:moveTo>
                    <a:pt x="0" y="0"/>
                  </a:moveTo>
                  <a:lnTo>
                    <a:pt x="3108960" y="0"/>
                  </a:lnTo>
                  <a:lnTo>
                    <a:pt x="3108960" y="512064"/>
                  </a:lnTo>
                  <a:lnTo>
                    <a:pt x="0" y="51206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0" t="-68302" r="0" b="-68302"/>
              </a:stretch>
            </a:blipFill>
          </p:spPr>
        </p:sp>
        <p:sp>
          <p:nvSpPr>
            <p:cNvPr name="TextBox 9" id="9"/>
            <p:cNvSpPr txBox="true"/>
            <p:nvPr/>
          </p:nvSpPr>
          <p:spPr>
            <a:xfrm>
              <a:off x="0" y="-9525"/>
              <a:ext cx="3108960" cy="521589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r">
                <a:lnSpc>
                  <a:spcPts val="2520"/>
                </a:lnSpc>
              </a:pPr>
              <a:r>
                <a:rPr lang="en-US" sz="2100" b="true">
                  <a:solidFill>
                    <a:srgbClr val="3D2A6B"/>
                  </a:solidFill>
                  <a:latin typeface="Arial Bold"/>
                  <a:ea typeface="Arial Bold"/>
                  <a:cs typeface="Arial Bold"/>
                  <a:sym typeface="Arial Bold"/>
                </a:rPr>
                <a:t>META</a:t>
              </a:r>
              <a:r>
                <a:rPr lang="en-US" sz="2100" b="true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·MENTE</a:t>
              </a: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6982939" y="892597"/>
            <a:ext cx="2791101" cy="365760"/>
            <a:chOff x="0" y="0"/>
            <a:chExt cx="3721468" cy="48768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3721463" cy="487680"/>
            </a:xfrm>
            <a:custGeom>
              <a:avLst/>
              <a:gdLst/>
              <a:ahLst/>
              <a:cxnLst/>
              <a:rect r="r" b="b" t="t" l="l"/>
              <a:pathLst>
                <a:path h="487680" w="3721463">
                  <a:moveTo>
                    <a:pt x="0" y="0"/>
                  </a:moveTo>
                  <a:lnTo>
                    <a:pt x="3721463" y="0"/>
                  </a:lnTo>
                  <a:lnTo>
                    <a:pt x="3721463" y="487680"/>
                  </a:lnTo>
                  <a:lnTo>
                    <a:pt x="0" y="48768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0" t="-98689" r="0" b="-98689"/>
              </a:stretch>
            </a:blip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9525"/>
              <a:ext cx="3721468" cy="49720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r">
                <a:lnSpc>
                  <a:spcPts val="780"/>
                </a:lnSpc>
              </a:pPr>
              <a:r>
                <a:rPr lang="en-US" b="true" sz="650" spc="50">
                  <a:solidFill>
                    <a:srgbClr val="3D2A6B"/>
                  </a:solidFill>
                  <a:latin typeface="Arial Bold"/>
                  <a:ea typeface="Arial Bold"/>
                  <a:cs typeface="Arial Bold"/>
                  <a:sym typeface="Arial Bold"/>
                </a:rPr>
                <a:t>MENTE, NEUROCIENCIAS Y SALUD INTEGRAL · 3.0</a:t>
              </a:r>
            </a:p>
          </p:txBody>
        </p:sp>
      </p:grpSp>
      <p:grpSp>
        <p:nvGrpSpPr>
          <p:cNvPr name="Group 13" id="13"/>
          <p:cNvGrpSpPr/>
          <p:nvPr/>
        </p:nvGrpSpPr>
        <p:grpSpPr>
          <a:xfrm rot="200040">
            <a:off x="455390" y="388420"/>
            <a:ext cx="118872" cy="137893"/>
            <a:chOff x="0" y="0"/>
            <a:chExt cx="158496" cy="183858"/>
          </a:xfrm>
        </p:grpSpPr>
        <p:sp>
          <p:nvSpPr>
            <p:cNvPr name="Freeform 14" id="14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0" y="0"/>
              <a:ext cx="158496" cy="183896"/>
            </a:xfrm>
            <a:custGeom>
              <a:avLst/>
              <a:gdLst/>
              <a:ahLst/>
              <a:cxnLst/>
              <a:rect r="r" b="b" t="t" l="l"/>
              <a:pathLst>
                <a:path h="183896" w="158496">
                  <a:moveTo>
                    <a:pt x="0" y="91948"/>
                  </a:moveTo>
                  <a:cubicBezTo>
                    <a:pt x="0" y="41148"/>
                    <a:pt x="35433" y="0"/>
                    <a:pt x="79248" y="0"/>
                  </a:cubicBezTo>
                  <a:cubicBezTo>
                    <a:pt x="123063" y="0"/>
                    <a:pt x="158496" y="41148"/>
                    <a:pt x="158496" y="91948"/>
                  </a:cubicBezTo>
                  <a:cubicBezTo>
                    <a:pt x="158496" y="142748"/>
                    <a:pt x="123063" y="183896"/>
                    <a:pt x="79248" y="183896"/>
                  </a:cubicBezTo>
                  <a:cubicBezTo>
                    <a:pt x="35433" y="183896"/>
                    <a:pt x="0" y="142748"/>
                    <a:pt x="0" y="91948"/>
                  </a:cubicBezTo>
                  <a:close/>
                </a:path>
              </a:pathLst>
            </a:custGeom>
            <a:solidFill>
              <a:srgbClr val="BE98BE"/>
            </a:solid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670560" y="299437"/>
            <a:ext cx="5120640" cy="347472"/>
            <a:chOff x="0" y="0"/>
            <a:chExt cx="6827520" cy="463296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6827520" cy="463296"/>
            </a:xfrm>
            <a:custGeom>
              <a:avLst/>
              <a:gdLst/>
              <a:ahLst/>
              <a:cxnLst/>
              <a:rect r="r" b="b" t="t" l="l"/>
              <a:pathLst>
                <a:path h="463296" w="6827520">
                  <a:moveTo>
                    <a:pt x="0" y="0"/>
                  </a:moveTo>
                  <a:lnTo>
                    <a:pt x="6827520" y="0"/>
                  </a:lnTo>
                  <a:lnTo>
                    <a:pt x="6827520" y="463296"/>
                  </a:lnTo>
                  <a:lnTo>
                    <a:pt x="0" y="463296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0" t="-237147" r="0" b="-237147"/>
              </a:stretch>
            </a:blipFill>
          </p:spPr>
        </p:sp>
        <p:sp>
          <p:nvSpPr>
            <p:cNvPr name="TextBox 17" id="17"/>
            <p:cNvSpPr txBox="true"/>
            <p:nvPr/>
          </p:nvSpPr>
          <p:spPr>
            <a:xfrm>
              <a:off x="0" y="-19050"/>
              <a:ext cx="6827520" cy="482346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1680"/>
                </a:lnSpc>
              </a:pPr>
              <a:r>
                <a:rPr lang="en-US" b="true" sz="1400" spc="249">
                  <a:solidFill>
                    <a:srgbClr val="3D2A6B"/>
                  </a:solidFill>
                  <a:latin typeface="Arial Bold"/>
                  <a:ea typeface="Arial Bold"/>
                  <a:cs typeface="Arial Bold"/>
                  <a:sym typeface="Arial Bold"/>
                </a:rPr>
                <a:t>CARTEL DE INVESTIGACIÓN</a:t>
              </a:r>
            </a:p>
          </p:txBody>
        </p:sp>
      </p:grpSp>
      <p:sp>
        <p:nvSpPr>
          <p:cNvPr name="TextBox 18" id="18"/>
          <p:cNvSpPr txBox="true"/>
          <p:nvPr/>
        </p:nvSpPr>
        <p:spPr>
          <a:xfrm rot="0">
            <a:off x="425196" y="681609"/>
            <a:ext cx="6675120" cy="20021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999"/>
              </a:lnSpc>
            </a:pPr>
            <a:r>
              <a:rPr lang="en-US" sz="3600" b="true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[TÍTULO DEL ESTUDIO EN MAYÚSCULAS]</a:t>
            </a:r>
          </a:p>
        </p:txBody>
      </p:sp>
      <p:grpSp>
        <p:nvGrpSpPr>
          <p:cNvPr name="Group 19" id="19"/>
          <p:cNvGrpSpPr/>
          <p:nvPr/>
        </p:nvGrpSpPr>
        <p:grpSpPr>
          <a:xfrm rot="0">
            <a:off x="5870448" y="1261872"/>
            <a:ext cx="5203546" cy="365760"/>
            <a:chOff x="0" y="0"/>
            <a:chExt cx="6938061" cy="48768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6938060" cy="487680"/>
            </a:xfrm>
            <a:custGeom>
              <a:avLst/>
              <a:gdLst/>
              <a:ahLst/>
              <a:cxnLst/>
              <a:rect r="r" b="b" t="t" l="l"/>
              <a:pathLst>
                <a:path h="487680" w="6938060">
                  <a:moveTo>
                    <a:pt x="0" y="0"/>
                  </a:moveTo>
                  <a:lnTo>
                    <a:pt x="6938060" y="0"/>
                  </a:lnTo>
                  <a:lnTo>
                    <a:pt x="6938060" y="487680"/>
                  </a:lnTo>
                  <a:lnTo>
                    <a:pt x="0" y="48768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0" t="-227207" r="0" b="-227207"/>
              </a:stretch>
            </a:blipFill>
          </p:spPr>
        </p:sp>
        <p:sp>
          <p:nvSpPr>
            <p:cNvPr name="TextBox 21" id="21"/>
            <p:cNvSpPr txBox="true"/>
            <p:nvPr/>
          </p:nvSpPr>
          <p:spPr>
            <a:xfrm>
              <a:off x="0" y="-9525"/>
              <a:ext cx="6938061" cy="49720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1439"/>
                </a:lnSpc>
              </a:pPr>
              <a:r>
                <a:rPr lang="en-US" sz="1200" i="true">
                  <a:solidFill>
                    <a:srgbClr val="3D2A6B"/>
                  </a:solidFill>
                  <a:latin typeface="Georgia Italics"/>
                  <a:ea typeface="Georgia Italics"/>
                  <a:cs typeface="Georgia Italics"/>
                  <a:sym typeface="Georgia Italics"/>
                </a:rPr>
                <a:t>Línea de investigación · Departamento</a:t>
              </a:r>
            </a:p>
          </p:txBody>
        </p:sp>
      </p:grpSp>
      <p:grpSp>
        <p:nvGrpSpPr>
          <p:cNvPr name="Group 22" id="22"/>
          <p:cNvGrpSpPr/>
          <p:nvPr/>
        </p:nvGrpSpPr>
        <p:grpSpPr>
          <a:xfrm rot="0">
            <a:off x="466154" y="1974914"/>
            <a:ext cx="9290685" cy="878205"/>
            <a:chOff x="0" y="0"/>
            <a:chExt cx="12387580" cy="1170940"/>
          </a:xfrm>
        </p:grpSpPr>
        <p:sp>
          <p:nvSpPr>
            <p:cNvPr name="Freeform 23" id="23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0" y="0"/>
              <a:ext cx="12387580" cy="1170940"/>
            </a:xfrm>
            <a:custGeom>
              <a:avLst/>
              <a:gdLst/>
              <a:ahLst/>
              <a:cxnLst/>
              <a:rect r="r" b="b" t="t" l="l"/>
              <a:pathLst>
                <a:path h="1170940" w="12387580">
                  <a:moveTo>
                    <a:pt x="0" y="123190"/>
                  </a:moveTo>
                  <a:cubicBezTo>
                    <a:pt x="0" y="55245"/>
                    <a:pt x="55245" y="0"/>
                    <a:pt x="123190" y="0"/>
                  </a:cubicBezTo>
                  <a:lnTo>
                    <a:pt x="12264390" y="0"/>
                  </a:lnTo>
                  <a:cubicBezTo>
                    <a:pt x="12332462" y="0"/>
                    <a:pt x="12387580" y="55245"/>
                    <a:pt x="12387580" y="123190"/>
                  </a:cubicBezTo>
                  <a:lnTo>
                    <a:pt x="12387580" y="1047750"/>
                  </a:lnTo>
                  <a:cubicBezTo>
                    <a:pt x="12387580" y="1115822"/>
                    <a:pt x="12332335" y="1170940"/>
                    <a:pt x="12264390" y="1170940"/>
                  </a:cubicBezTo>
                  <a:lnTo>
                    <a:pt x="123190" y="1170940"/>
                  </a:lnTo>
                  <a:cubicBezTo>
                    <a:pt x="55245" y="1170940"/>
                    <a:pt x="0" y="1115695"/>
                    <a:pt x="0" y="104775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FFFFFF"/>
              </a:solidFill>
              <a:prstDash val="solid"/>
              <a:miter/>
            </a:ln>
          </p:spPr>
        </p:sp>
      </p:grpSp>
      <p:grpSp>
        <p:nvGrpSpPr>
          <p:cNvPr name="Group 24" id="24"/>
          <p:cNvGrpSpPr/>
          <p:nvPr/>
        </p:nvGrpSpPr>
        <p:grpSpPr>
          <a:xfrm rot="0">
            <a:off x="534924" y="1956816"/>
            <a:ext cx="8778240" cy="868680"/>
            <a:chOff x="0" y="0"/>
            <a:chExt cx="11704320" cy="1158240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11704320" cy="1158240"/>
            </a:xfrm>
            <a:custGeom>
              <a:avLst/>
              <a:gdLst/>
              <a:ahLst/>
              <a:cxnLst/>
              <a:rect r="r" b="b" t="t" l="l"/>
              <a:pathLst>
                <a:path h="1158240" w="11704320">
                  <a:moveTo>
                    <a:pt x="0" y="0"/>
                  </a:moveTo>
                  <a:lnTo>
                    <a:pt x="11704320" y="0"/>
                  </a:lnTo>
                  <a:lnTo>
                    <a:pt x="11704320" y="1158240"/>
                  </a:lnTo>
                  <a:lnTo>
                    <a:pt x="0" y="11582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0" t="-146901" r="0" b="-146901"/>
              </a:stretch>
            </a:blipFill>
          </p:spPr>
        </p:sp>
        <p:sp>
          <p:nvSpPr>
            <p:cNvPr name="TextBox 26" id="26"/>
            <p:cNvSpPr txBox="true"/>
            <p:nvPr/>
          </p:nvSpPr>
          <p:spPr>
            <a:xfrm>
              <a:off x="0" y="-57150"/>
              <a:ext cx="11704320" cy="121539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1950"/>
                </a:lnSpc>
              </a:pPr>
              <a:r>
                <a:rPr lang="en-US" sz="1250" b="true">
                  <a:solidFill>
                    <a:srgbClr val="3D2A6B"/>
                  </a:solidFill>
                  <a:latin typeface="Arial Bold"/>
                  <a:ea typeface="Arial Bold"/>
                  <a:cs typeface="Arial Bold"/>
                  <a:sym typeface="Arial Bold"/>
                </a:rPr>
                <a:t>AUTORES   </a:t>
              </a:r>
              <a:r>
                <a:rPr lang="en-US" sz="1250">
                  <a:solidFill>
                    <a:srgbClr val="3A2E4D"/>
                  </a:solidFill>
                  <a:latin typeface="Arial"/>
                  <a:ea typeface="Arial"/>
                  <a:cs typeface="Arial"/>
                  <a:sym typeface="Arial"/>
                </a:rPr>
                <a:t>[Apellido Nombre · Apellido Nombre]</a:t>
              </a:r>
            </a:p>
            <a:p>
              <a:pPr algn="l">
                <a:lnSpc>
                  <a:spcPts val="1950"/>
                </a:lnSpc>
              </a:pPr>
              <a:r>
                <a:rPr lang="en-US" sz="1250" b="true">
                  <a:solidFill>
                    <a:srgbClr val="3D2A6B"/>
                  </a:solidFill>
                  <a:latin typeface="Arial Bold"/>
                  <a:ea typeface="Arial Bold"/>
                  <a:cs typeface="Arial Bold"/>
                  <a:sym typeface="Arial Bold"/>
                </a:rPr>
                <a:t>INSTITUCIÓN   </a:t>
              </a:r>
              <a:r>
                <a:rPr lang="en-US" sz="1250">
                  <a:solidFill>
                    <a:srgbClr val="3A2E4D"/>
                  </a:solidFill>
                  <a:latin typeface="Arial"/>
                  <a:ea typeface="Arial"/>
                  <a:cs typeface="Arial"/>
                  <a:sym typeface="Arial"/>
                </a:rPr>
                <a:t>[Nombre de la institución]</a:t>
              </a:r>
            </a:p>
            <a:p>
              <a:pPr algn="l">
                <a:lnSpc>
                  <a:spcPts val="1950"/>
                </a:lnSpc>
              </a:pPr>
              <a:r>
                <a:rPr lang="en-US" sz="1250" b="true">
                  <a:solidFill>
                    <a:srgbClr val="3D2A6B"/>
                  </a:solidFill>
                  <a:latin typeface="Arial Bold"/>
                  <a:ea typeface="Arial Bold"/>
                  <a:cs typeface="Arial Bold"/>
                  <a:sym typeface="Arial Bold"/>
                </a:rPr>
                <a:t>PALABRAS CLAVE   </a:t>
              </a:r>
              <a:r>
                <a:rPr lang="en-US" sz="1250">
                  <a:solidFill>
                    <a:srgbClr val="3A2E4D"/>
                  </a:solidFill>
                  <a:latin typeface="Arial"/>
                  <a:ea typeface="Arial"/>
                  <a:cs typeface="Arial"/>
                  <a:sym typeface="Arial"/>
                </a:rPr>
                <a:t>[palabra 1, palabra 2, palabra 3]</a:t>
              </a:r>
            </a:p>
          </p:txBody>
        </p:sp>
      </p:grpSp>
      <p:grpSp>
        <p:nvGrpSpPr>
          <p:cNvPr name="Group 27" id="27"/>
          <p:cNvGrpSpPr/>
          <p:nvPr/>
        </p:nvGrpSpPr>
        <p:grpSpPr>
          <a:xfrm rot="0">
            <a:off x="470916" y="3127248"/>
            <a:ext cx="4434840" cy="457200"/>
            <a:chOff x="0" y="0"/>
            <a:chExt cx="5913120" cy="609600"/>
          </a:xfrm>
        </p:grpSpPr>
        <p:sp>
          <p:nvSpPr>
            <p:cNvPr name="Freeform 28" id="28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0" y="0"/>
              <a:ext cx="5913120" cy="609600"/>
            </a:xfrm>
            <a:custGeom>
              <a:avLst/>
              <a:gdLst/>
              <a:ahLst/>
              <a:cxnLst/>
              <a:rect r="r" b="b" t="t" l="l"/>
              <a:pathLst>
                <a:path h="609600" w="5913120">
                  <a:moveTo>
                    <a:pt x="0" y="304800"/>
                  </a:moveTo>
                  <a:cubicBezTo>
                    <a:pt x="0" y="136525"/>
                    <a:pt x="136525" y="0"/>
                    <a:pt x="304800" y="0"/>
                  </a:cubicBezTo>
                  <a:lnTo>
                    <a:pt x="5608320" y="0"/>
                  </a:lnTo>
                  <a:cubicBezTo>
                    <a:pt x="5776595" y="0"/>
                    <a:pt x="5913120" y="136525"/>
                    <a:pt x="5913120" y="304800"/>
                  </a:cubicBezTo>
                  <a:cubicBezTo>
                    <a:pt x="5913120" y="473075"/>
                    <a:pt x="5776595" y="609600"/>
                    <a:pt x="5608320" y="609600"/>
                  </a:cubicBezTo>
                  <a:lnTo>
                    <a:pt x="304800" y="609600"/>
                  </a:lnTo>
                  <a:cubicBezTo>
                    <a:pt x="136525" y="609600"/>
                    <a:pt x="0" y="473075"/>
                    <a:pt x="0" y="304800"/>
                  </a:cubicBezTo>
                  <a:close/>
                </a:path>
              </a:pathLst>
            </a:custGeom>
            <a:solidFill>
              <a:srgbClr val="3D2A6B"/>
            </a:solidFill>
          </p:spPr>
        </p:sp>
      </p:grpSp>
      <p:grpSp>
        <p:nvGrpSpPr>
          <p:cNvPr name="Group 29" id="29"/>
          <p:cNvGrpSpPr/>
          <p:nvPr/>
        </p:nvGrpSpPr>
        <p:grpSpPr>
          <a:xfrm rot="0">
            <a:off x="727939" y="3280343"/>
            <a:ext cx="88516" cy="107099"/>
            <a:chOff x="0" y="0"/>
            <a:chExt cx="118021" cy="142799"/>
          </a:xfrm>
        </p:grpSpPr>
        <p:sp>
          <p:nvSpPr>
            <p:cNvPr name="Freeform 30" id="30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0" y="0"/>
              <a:ext cx="117983" cy="142748"/>
            </a:xfrm>
            <a:custGeom>
              <a:avLst/>
              <a:gdLst/>
              <a:ahLst/>
              <a:cxnLst/>
              <a:rect r="r" b="b" t="t" l="l"/>
              <a:pathLst>
                <a:path h="142748" w="117983">
                  <a:moveTo>
                    <a:pt x="0" y="71374"/>
                  </a:moveTo>
                  <a:cubicBezTo>
                    <a:pt x="0" y="32004"/>
                    <a:pt x="26416" y="0"/>
                    <a:pt x="59055" y="0"/>
                  </a:cubicBezTo>
                  <a:cubicBezTo>
                    <a:pt x="91694" y="0"/>
                    <a:pt x="117983" y="32004"/>
                    <a:pt x="117983" y="71374"/>
                  </a:cubicBezTo>
                  <a:cubicBezTo>
                    <a:pt x="117983" y="110744"/>
                    <a:pt x="91567" y="142748"/>
                    <a:pt x="58928" y="142748"/>
                  </a:cubicBezTo>
                  <a:cubicBezTo>
                    <a:pt x="26289" y="142748"/>
                    <a:pt x="0" y="110871"/>
                    <a:pt x="0" y="71374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31" id="31"/>
          <p:cNvGrpSpPr/>
          <p:nvPr/>
        </p:nvGrpSpPr>
        <p:grpSpPr>
          <a:xfrm rot="0">
            <a:off x="929554" y="3091367"/>
            <a:ext cx="4069080" cy="457200"/>
            <a:chOff x="0" y="0"/>
            <a:chExt cx="5425440" cy="609600"/>
          </a:xfrm>
        </p:grpSpPr>
        <p:sp>
          <p:nvSpPr>
            <p:cNvPr name="Freeform 32" id="32"/>
            <p:cNvSpPr/>
            <p:nvPr/>
          </p:nvSpPr>
          <p:spPr>
            <a:xfrm flipH="false" flipV="false" rot="0">
              <a:off x="0" y="0"/>
              <a:ext cx="5425440" cy="609600"/>
            </a:xfrm>
            <a:custGeom>
              <a:avLst/>
              <a:gdLst/>
              <a:ahLst/>
              <a:cxnLst/>
              <a:rect r="r" b="b" t="t" l="l"/>
              <a:pathLst>
                <a:path h="609600" w="5425440">
                  <a:moveTo>
                    <a:pt x="0" y="0"/>
                  </a:moveTo>
                  <a:lnTo>
                    <a:pt x="5425440" y="0"/>
                  </a:lnTo>
                  <a:lnTo>
                    <a:pt x="5425440" y="609600"/>
                  </a:lnTo>
                  <a:lnTo>
                    <a:pt x="0" y="60960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0" t="-123416" r="0" b="-123416"/>
              </a:stretch>
            </a:blipFill>
          </p:spPr>
        </p:sp>
        <p:sp>
          <p:nvSpPr>
            <p:cNvPr name="TextBox 33" id="33"/>
            <p:cNvSpPr txBox="true"/>
            <p:nvPr/>
          </p:nvSpPr>
          <p:spPr>
            <a:xfrm>
              <a:off x="0" y="-9525"/>
              <a:ext cx="5425440" cy="6191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1739"/>
                </a:lnSpc>
              </a:pPr>
              <a:r>
                <a:rPr lang="en-US" b="true" sz="1449" spc="119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RESUMEN</a:t>
              </a:r>
            </a:p>
          </p:txBody>
        </p:sp>
      </p:grpSp>
      <p:grpSp>
        <p:nvGrpSpPr>
          <p:cNvPr name="Group 34" id="34"/>
          <p:cNvGrpSpPr/>
          <p:nvPr/>
        </p:nvGrpSpPr>
        <p:grpSpPr>
          <a:xfrm rot="0">
            <a:off x="498157" y="4009454"/>
            <a:ext cx="4444365" cy="3475101"/>
            <a:chOff x="0" y="0"/>
            <a:chExt cx="5925820" cy="4633468"/>
          </a:xfrm>
        </p:grpSpPr>
        <p:sp>
          <p:nvSpPr>
            <p:cNvPr name="Freeform 35" id="35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0" y="0"/>
              <a:ext cx="5925820" cy="4633468"/>
            </a:xfrm>
            <a:custGeom>
              <a:avLst/>
              <a:gdLst/>
              <a:ahLst/>
              <a:cxnLst/>
              <a:rect r="r" b="b" t="t" l="l"/>
              <a:pathLst>
                <a:path h="4633468" w="5925820">
                  <a:moveTo>
                    <a:pt x="0" y="210566"/>
                  </a:moveTo>
                  <a:cubicBezTo>
                    <a:pt x="0" y="94234"/>
                    <a:pt x="94234" y="0"/>
                    <a:pt x="210566" y="0"/>
                  </a:cubicBezTo>
                  <a:lnTo>
                    <a:pt x="5715254" y="0"/>
                  </a:lnTo>
                  <a:cubicBezTo>
                    <a:pt x="5831586" y="0"/>
                    <a:pt x="5925820" y="94234"/>
                    <a:pt x="5925820" y="210566"/>
                  </a:cubicBezTo>
                  <a:lnTo>
                    <a:pt x="5925820" y="4422902"/>
                  </a:lnTo>
                  <a:cubicBezTo>
                    <a:pt x="5925820" y="4539234"/>
                    <a:pt x="5831586" y="4633468"/>
                    <a:pt x="5715254" y="4633468"/>
                  </a:cubicBezTo>
                  <a:lnTo>
                    <a:pt x="210566" y="4633468"/>
                  </a:lnTo>
                  <a:cubicBezTo>
                    <a:pt x="94234" y="4633468"/>
                    <a:pt x="0" y="4539234"/>
                    <a:pt x="0" y="4422902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FFFFFF"/>
              </a:solidFill>
              <a:prstDash val="solid"/>
              <a:miter/>
            </a:ln>
          </p:spPr>
        </p:sp>
      </p:grpSp>
      <p:sp>
        <p:nvSpPr>
          <p:cNvPr name="TextBox 36" id="36"/>
          <p:cNvSpPr txBox="true"/>
          <p:nvPr/>
        </p:nvSpPr>
        <p:spPr>
          <a:xfrm rot="0">
            <a:off x="841248" y="4159834"/>
            <a:ext cx="3758184" cy="309135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950"/>
              </a:lnSpc>
            </a:pPr>
            <a:r>
              <a:rPr lang="en-US" sz="1250" i="true">
                <a:solidFill>
                  <a:srgbClr val="3A2E4D"/>
                </a:solidFill>
                <a:latin typeface="Arial Italics"/>
                <a:ea typeface="Arial Italics"/>
                <a:cs typeface="Arial Italics"/>
                <a:sym typeface="Arial Italics"/>
              </a:rPr>
              <a:t>[Sustituye este texto con el contenido de la sección.]</a:t>
            </a:r>
          </a:p>
        </p:txBody>
      </p:sp>
      <p:grpSp>
        <p:nvGrpSpPr>
          <p:cNvPr name="Group 37" id="37"/>
          <p:cNvGrpSpPr/>
          <p:nvPr/>
        </p:nvGrpSpPr>
        <p:grpSpPr>
          <a:xfrm rot="0">
            <a:off x="502920" y="7772400"/>
            <a:ext cx="4434840" cy="457200"/>
            <a:chOff x="0" y="0"/>
            <a:chExt cx="5913120" cy="609600"/>
          </a:xfrm>
        </p:grpSpPr>
        <p:sp>
          <p:nvSpPr>
            <p:cNvPr name="Freeform 38" id="38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0" y="0"/>
              <a:ext cx="5913120" cy="609600"/>
            </a:xfrm>
            <a:custGeom>
              <a:avLst/>
              <a:gdLst/>
              <a:ahLst/>
              <a:cxnLst/>
              <a:rect r="r" b="b" t="t" l="l"/>
              <a:pathLst>
                <a:path h="609600" w="5913120">
                  <a:moveTo>
                    <a:pt x="0" y="304800"/>
                  </a:moveTo>
                  <a:cubicBezTo>
                    <a:pt x="0" y="136525"/>
                    <a:pt x="136525" y="0"/>
                    <a:pt x="304800" y="0"/>
                  </a:cubicBezTo>
                  <a:lnTo>
                    <a:pt x="5608320" y="0"/>
                  </a:lnTo>
                  <a:cubicBezTo>
                    <a:pt x="5776595" y="0"/>
                    <a:pt x="5913120" y="136525"/>
                    <a:pt x="5913120" y="304800"/>
                  </a:cubicBezTo>
                  <a:cubicBezTo>
                    <a:pt x="5913120" y="473075"/>
                    <a:pt x="5776595" y="609600"/>
                    <a:pt x="5608320" y="609600"/>
                  </a:cubicBezTo>
                  <a:lnTo>
                    <a:pt x="304800" y="609600"/>
                  </a:lnTo>
                  <a:cubicBezTo>
                    <a:pt x="136525" y="609600"/>
                    <a:pt x="0" y="473075"/>
                    <a:pt x="0" y="304800"/>
                  </a:cubicBezTo>
                  <a:close/>
                </a:path>
              </a:pathLst>
            </a:custGeom>
            <a:solidFill>
              <a:srgbClr val="3D2A6B"/>
            </a:solidFill>
          </p:spPr>
        </p:sp>
      </p:grpSp>
      <p:grpSp>
        <p:nvGrpSpPr>
          <p:cNvPr name="Group 39" id="39"/>
          <p:cNvGrpSpPr/>
          <p:nvPr/>
        </p:nvGrpSpPr>
        <p:grpSpPr>
          <a:xfrm rot="0">
            <a:off x="704088" y="7964424"/>
            <a:ext cx="73152" cy="73152"/>
            <a:chOff x="0" y="0"/>
            <a:chExt cx="97536" cy="97536"/>
          </a:xfrm>
        </p:grpSpPr>
        <p:sp>
          <p:nvSpPr>
            <p:cNvPr name="Freeform 40" id="40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0" y="0"/>
              <a:ext cx="97536" cy="97536"/>
            </a:xfrm>
            <a:custGeom>
              <a:avLst/>
              <a:gdLst/>
              <a:ahLst/>
              <a:cxnLst/>
              <a:rect r="r" b="b" t="t" l="l"/>
              <a:pathLst>
                <a:path h="97536" w="97536">
                  <a:moveTo>
                    <a:pt x="0" y="48768"/>
                  </a:moveTo>
                  <a:cubicBezTo>
                    <a:pt x="0" y="21844"/>
                    <a:pt x="21844" y="0"/>
                    <a:pt x="48768" y="0"/>
                  </a:cubicBezTo>
                  <a:cubicBezTo>
                    <a:pt x="75692" y="0"/>
                    <a:pt x="97536" y="21844"/>
                    <a:pt x="97536" y="48768"/>
                  </a:cubicBezTo>
                  <a:cubicBezTo>
                    <a:pt x="97536" y="75692"/>
                    <a:pt x="75692" y="97536"/>
                    <a:pt x="48768" y="97536"/>
                  </a:cubicBezTo>
                  <a:cubicBezTo>
                    <a:pt x="21844" y="97536"/>
                    <a:pt x="0" y="75692"/>
                    <a:pt x="0" y="48768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41" id="41"/>
          <p:cNvGrpSpPr/>
          <p:nvPr/>
        </p:nvGrpSpPr>
        <p:grpSpPr>
          <a:xfrm rot="0">
            <a:off x="868680" y="7772400"/>
            <a:ext cx="4069080" cy="457200"/>
            <a:chOff x="0" y="0"/>
            <a:chExt cx="5425440" cy="609600"/>
          </a:xfrm>
        </p:grpSpPr>
        <p:sp>
          <p:nvSpPr>
            <p:cNvPr name="Freeform 42" id="42"/>
            <p:cNvSpPr/>
            <p:nvPr/>
          </p:nvSpPr>
          <p:spPr>
            <a:xfrm flipH="false" flipV="false" rot="0">
              <a:off x="0" y="0"/>
              <a:ext cx="5425440" cy="609600"/>
            </a:xfrm>
            <a:custGeom>
              <a:avLst/>
              <a:gdLst/>
              <a:ahLst/>
              <a:cxnLst/>
              <a:rect r="r" b="b" t="t" l="l"/>
              <a:pathLst>
                <a:path h="609600" w="5425440">
                  <a:moveTo>
                    <a:pt x="0" y="0"/>
                  </a:moveTo>
                  <a:lnTo>
                    <a:pt x="5425440" y="0"/>
                  </a:lnTo>
                  <a:lnTo>
                    <a:pt x="5425440" y="609600"/>
                  </a:lnTo>
                  <a:lnTo>
                    <a:pt x="0" y="60960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0" t="-123416" r="0" b="-123416"/>
              </a:stretch>
            </a:blipFill>
          </p:spPr>
        </p:sp>
        <p:sp>
          <p:nvSpPr>
            <p:cNvPr name="TextBox 43" id="43"/>
            <p:cNvSpPr txBox="true"/>
            <p:nvPr/>
          </p:nvSpPr>
          <p:spPr>
            <a:xfrm>
              <a:off x="0" y="-9525"/>
              <a:ext cx="5425440" cy="6191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1739"/>
                </a:lnSpc>
              </a:pPr>
              <a:r>
                <a:rPr lang="en-US" b="true" sz="1449" spc="119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INTRODUCCIÓN</a:t>
              </a:r>
            </a:p>
          </p:txBody>
        </p:sp>
      </p:grpSp>
      <p:grpSp>
        <p:nvGrpSpPr>
          <p:cNvPr name="Group 44" id="44"/>
          <p:cNvGrpSpPr/>
          <p:nvPr/>
        </p:nvGrpSpPr>
        <p:grpSpPr>
          <a:xfrm rot="0">
            <a:off x="498157" y="8343710"/>
            <a:ext cx="4444365" cy="2386965"/>
            <a:chOff x="0" y="0"/>
            <a:chExt cx="5925820" cy="3182620"/>
          </a:xfrm>
        </p:grpSpPr>
        <p:sp>
          <p:nvSpPr>
            <p:cNvPr name="Freeform 45" id="45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0" y="0"/>
              <a:ext cx="5925820" cy="3182620"/>
            </a:xfrm>
            <a:custGeom>
              <a:avLst/>
              <a:gdLst/>
              <a:ahLst/>
              <a:cxnLst/>
              <a:rect r="r" b="b" t="t" l="l"/>
              <a:pathLst>
                <a:path h="3182620" w="5925820">
                  <a:moveTo>
                    <a:pt x="0" y="122428"/>
                  </a:moveTo>
                  <a:cubicBezTo>
                    <a:pt x="0" y="54864"/>
                    <a:pt x="54864" y="0"/>
                    <a:pt x="122428" y="0"/>
                  </a:cubicBezTo>
                  <a:lnTo>
                    <a:pt x="5803392" y="0"/>
                  </a:lnTo>
                  <a:cubicBezTo>
                    <a:pt x="5870956" y="0"/>
                    <a:pt x="5925820" y="54864"/>
                    <a:pt x="5925820" y="122428"/>
                  </a:cubicBezTo>
                  <a:lnTo>
                    <a:pt x="5925820" y="3060192"/>
                  </a:lnTo>
                  <a:cubicBezTo>
                    <a:pt x="5925820" y="3127756"/>
                    <a:pt x="5870956" y="3182620"/>
                    <a:pt x="5803392" y="3182620"/>
                  </a:cubicBezTo>
                  <a:lnTo>
                    <a:pt x="122428" y="3182620"/>
                  </a:lnTo>
                  <a:cubicBezTo>
                    <a:pt x="54864" y="3182620"/>
                    <a:pt x="0" y="3127756"/>
                    <a:pt x="0" y="3060192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FFFFFF"/>
              </a:solidFill>
              <a:prstDash val="solid"/>
              <a:miter/>
            </a:ln>
          </p:spPr>
        </p:sp>
      </p:grpSp>
      <p:sp>
        <p:nvSpPr>
          <p:cNvPr name="TextBox 46" id="46"/>
          <p:cNvSpPr txBox="true"/>
          <p:nvPr/>
        </p:nvSpPr>
        <p:spPr>
          <a:xfrm rot="0">
            <a:off x="841248" y="8519922"/>
            <a:ext cx="3758184" cy="19773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950"/>
              </a:lnSpc>
            </a:pPr>
            <a:r>
              <a:rPr lang="en-US" sz="1250" i="true">
                <a:solidFill>
                  <a:srgbClr val="3A2E4D"/>
                </a:solidFill>
                <a:latin typeface="Arial Italics"/>
                <a:ea typeface="Arial Italics"/>
                <a:cs typeface="Arial Italics"/>
                <a:sym typeface="Arial Italics"/>
              </a:rPr>
              <a:t>[Sustituye este texto con el contenido de la sección.]</a:t>
            </a:r>
          </a:p>
        </p:txBody>
      </p:sp>
      <p:grpSp>
        <p:nvGrpSpPr>
          <p:cNvPr name="Group 47" id="47"/>
          <p:cNvGrpSpPr/>
          <p:nvPr/>
        </p:nvGrpSpPr>
        <p:grpSpPr>
          <a:xfrm rot="0">
            <a:off x="502920" y="11018520"/>
            <a:ext cx="4434840" cy="457200"/>
            <a:chOff x="0" y="0"/>
            <a:chExt cx="5913120" cy="609600"/>
          </a:xfrm>
        </p:grpSpPr>
        <p:sp>
          <p:nvSpPr>
            <p:cNvPr name="Freeform 48" id="48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0" y="0"/>
              <a:ext cx="5913120" cy="609600"/>
            </a:xfrm>
            <a:custGeom>
              <a:avLst/>
              <a:gdLst/>
              <a:ahLst/>
              <a:cxnLst/>
              <a:rect r="r" b="b" t="t" l="l"/>
              <a:pathLst>
                <a:path h="609600" w="5913120">
                  <a:moveTo>
                    <a:pt x="0" y="304800"/>
                  </a:moveTo>
                  <a:cubicBezTo>
                    <a:pt x="0" y="136525"/>
                    <a:pt x="136525" y="0"/>
                    <a:pt x="304800" y="0"/>
                  </a:cubicBezTo>
                  <a:lnTo>
                    <a:pt x="5608320" y="0"/>
                  </a:lnTo>
                  <a:cubicBezTo>
                    <a:pt x="5776595" y="0"/>
                    <a:pt x="5913120" y="136525"/>
                    <a:pt x="5913120" y="304800"/>
                  </a:cubicBezTo>
                  <a:cubicBezTo>
                    <a:pt x="5913120" y="473075"/>
                    <a:pt x="5776595" y="609600"/>
                    <a:pt x="5608320" y="609600"/>
                  </a:cubicBezTo>
                  <a:lnTo>
                    <a:pt x="304800" y="609600"/>
                  </a:lnTo>
                  <a:cubicBezTo>
                    <a:pt x="136525" y="609600"/>
                    <a:pt x="0" y="473075"/>
                    <a:pt x="0" y="304800"/>
                  </a:cubicBezTo>
                  <a:close/>
                </a:path>
              </a:pathLst>
            </a:custGeom>
            <a:solidFill>
              <a:srgbClr val="3D2A6B"/>
            </a:solidFill>
          </p:spPr>
        </p:sp>
      </p:grpSp>
      <p:grpSp>
        <p:nvGrpSpPr>
          <p:cNvPr name="Group 49" id="49"/>
          <p:cNvGrpSpPr/>
          <p:nvPr/>
        </p:nvGrpSpPr>
        <p:grpSpPr>
          <a:xfrm rot="0">
            <a:off x="704088" y="11210544"/>
            <a:ext cx="73152" cy="73152"/>
            <a:chOff x="0" y="0"/>
            <a:chExt cx="97536" cy="97536"/>
          </a:xfrm>
        </p:grpSpPr>
        <p:sp>
          <p:nvSpPr>
            <p:cNvPr name="Freeform 50" id="50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0" y="0"/>
              <a:ext cx="97536" cy="97536"/>
            </a:xfrm>
            <a:custGeom>
              <a:avLst/>
              <a:gdLst/>
              <a:ahLst/>
              <a:cxnLst/>
              <a:rect r="r" b="b" t="t" l="l"/>
              <a:pathLst>
                <a:path h="97536" w="97536">
                  <a:moveTo>
                    <a:pt x="0" y="48768"/>
                  </a:moveTo>
                  <a:cubicBezTo>
                    <a:pt x="0" y="21844"/>
                    <a:pt x="21844" y="0"/>
                    <a:pt x="48768" y="0"/>
                  </a:cubicBezTo>
                  <a:cubicBezTo>
                    <a:pt x="75692" y="0"/>
                    <a:pt x="97536" y="21844"/>
                    <a:pt x="97536" y="48768"/>
                  </a:cubicBezTo>
                  <a:cubicBezTo>
                    <a:pt x="97536" y="75692"/>
                    <a:pt x="75692" y="97536"/>
                    <a:pt x="48768" y="97536"/>
                  </a:cubicBezTo>
                  <a:cubicBezTo>
                    <a:pt x="21844" y="97536"/>
                    <a:pt x="0" y="75692"/>
                    <a:pt x="0" y="48768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51" id="51"/>
          <p:cNvGrpSpPr/>
          <p:nvPr/>
        </p:nvGrpSpPr>
        <p:grpSpPr>
          <a:xfrm rot="0">
            <a:off x="868680" y="11018520"/>
            <a:ext cx="4069080" cy="457200"/>
            <a:chOff x="0" y="0"/>
            <a:chExt cx="5425440" cy="609600"/>
          </a:xfrm>
        </p:grpSpPr>
        <p:sp>
          <p:nvSpPr>
            <p:cNvPr name="Freeform 52" id="52"/>
            <p:cNvSpPr/>
            <p:nvPr/>
          </p:nvSpPr>
          <p:spPr>
            <a:xfrm flipH="false" flipV="false" rot="0">
              <a:off x="0" y="0"/>
              <a:ext cx="5425440" cy="609600"/>
            </a:xfrm>
            <a:custGeom>
              <a:avLst/>
              <a:gdLst/>
              <a:ahLst/>
              <a:cxnLst/>
              <a:rect r="r" b="b" t="t" l="l"/>
              <a:pathLst>
                <a:path h="609600" w="5425440">
                  <a:moveTo>
                    <a:pt x="0" y="0"/>
                  </a:moveTo>
                  <a:lnTo>
                    <a:pt x="5425440" y="0"/>
                  </a:lnTo>
                  <a:lnTo>
                    <a:pt x="5425440" y="609600"/>
                  </a:lnTo>
                  <a:lnTo>
                    <a:pt x="0" y="60960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0" t="-123416" r="0" b="-123416"/>
              </a:stretch>
            </a:blipFill>
          </p:spPr>
        </p:sp>
        <p:sp>
          <p:nvSpPr>
            <p:cNvPr name="TextBox 53" id="53"/>
            <p:cNvSpPr txBox="true"/>
            <p:nvPr/>
          </p:nvSpPr>
          <p:spPr>
            <a:xfrm>
              <a:off x="0" y="-9525"/>
              <a:ext cx="5425440" cy="6191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1739"/>
                </a:lnSpc>
              </a:pPr>
              <a:r>
                <a:rPr lang="en-US" b="true" sz="1449" spc="119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OBJETIVOS</a:t>
              </a:r>
            </a:p>
          </p:txBody>
        </p:sp>
      </p:grpSp>
      <p:grpSp>
        <p:nvGrpSpPr>
          <p:cNvPr name="Group 54" id="54"/>
          <p:cNvGrpSpPr/>
          <p:nvPr/>
        </p:nvGrpSpPr>
        <p:grpSpPr>
          <a:xfrm rot="0">
            <a:off x="498157" y="11589830"/>
            <a:ext cx="4444365" cy="2021205"/>
            <a:chOff x="0" y="0"/>
            <a:chExt cx="5925820" cy="2694940"/>
          </a:xfrm>
        </p:grpSpPr>
        <p:sp>
          <p:nvSpPr>
            <p:cNvPr name="Freeform 55" id="55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0" y="0"/>
              <a:ext cx="5925820" cy="2694940"/>
            </a:xfrm>
            <a:custGeom>
              <a:avLst/>
              <a:gdLst/>
              <a:ahLst/>
              <a:cxnLst/>
              <a:rect r="r" b="b" t="t" l="l"/>
              <a:pathLst>
                <a:path h="2694940" w="5925820">
                  <a:moveTo>
                    <a:pt x="0" y="122428"/>
                  </a:moveTo>
                  <a:cubicBezTo>
                    <a:pt x="0" y="54864"/>
                    <a:pt x="54864" y="0"/>
                    <a:pt x="122428" y="0"/>
                  </a:cubicBezTo>
                  <a:lnTo>
                    <a:pt x="5803392" y="0"/>
                  </a:lnTo>
                  <a:cubicBezTo>
                    <a:pt x="5871083" y="0"/>
                    <a:pt x="5925820" y="54864"/>
                    <a:pt x="5925820" y="122428"/>
                  </a:cubicBezTo>
                  <a:lnTo>
                    <a:pt x="5925820" y="2572512"/>
                  </a:lnTo>
                  <a:cubicBezTo>
                    <a:pt x="5925820" y="2640203"/>
                    <a:pt x="5870956" y="2694940"/>
                    <a:pt x="5803392" y="2694940"/>
                  </a:cubicBezTo>
                  <a:lnTo>
                    <a:pt x="122428" y="2694940"/>
                  </a:lnTo>
                  <a:cubicBezTo>
                    <a:pt x="54737" y="2694940"/>
                    <a:pt x="0" y="2640076"/>
                    <a:pt x="0" y="2572512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FFFFFF"/>
              </a:solidFill>
              <a:prstDash val="solid"/>
              <a:miter/>
            </a:ln>
          </p:spPr>
        </p:sp>
      </p:grpSp>
      <p:sp>
        <p:nvSpPr>
          <p:cNvPr name="TextBox 56" id="56"/>
          <p:cNvSpPr txBox="true"/>
          <p:nvPr/>
        </p:nvSpPr>
        <p:spPr>
          <a:xfrm rot="0">
            <a:off x="841248" y="11766042"/>
            <a:ext cx="3758184" cy="16116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950"/>
              </a:lnSpc>
            </a:pPr>
            <a:r>
              <a:rPr lang="en-US" sz="1250" i="true">
                <a:solidFill>
                  <a:srgbClr val="3A2E4D"/>
                </a:solidFill>
                <a:latin typeface="Arial Italics"/>
                <a:ea typeface="Arial Italics"/>
                <a:cs typeface="Arial Italics"/>
                <a:sym typeface="Arial Italics"/>
              </a:rPr>
              <a:t>[Sustituye este texto con el contenido de la sección.]</a:t>
            </a:r>
          </a:p>
        </p:txBody>
      </p:sp>
      <p:grpSp>
        <p:nvGrpSpPr>
          <p:cNvPr name="Group 57" id="57"/>
          <p:cNvGrpSpPr/>
          <p:nvPr/>
        </p:nvGrpSpPr>
        <p:grpSpPr>
          <a:xfrm rot="0">
            <a:off x="502920" y="13898880"/>
            <a:ext cx="4434840" cy="457200"/>
            <a:chOff x="0" y="0"/>
            <a:chExt cx="5913120" cy="609600"/>
          </a:xfrm>
        </p:grpSpPr>
        <p:sp>
          <p:nvSpPr>
            <p:cNvPr name="Freeform 58" id="58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0" y="0"/>
              <a:ext cx="5913120" cy="609600"/>
            </a:xfrm>
            <a:custGeom>
              <a:avLst/>
              <a:gdLst/>
              <a:ahLst/>
              <a:cxnLst/>
              <a:rect r="r" b="b" t="t" l="l"/>
              <a:pathLst>
                <a:path h="609600" w="5913120">
                  <a:moveTo>
                    <a:pt x="0" y="304800"/>
                  </a:moveTo>
                  <a:cubicBezTo>
                    <a:pt x="0" y="136525"/>
                    <a:pt x="136525" y="0"/>
                    <a:pt x="304800" y="0"/>
                  </a:cubicBezTo>
                  <a:lnTo>
                    <a:pt x="5608320" y="0"/>
                  </a:lnTo>
                  <a:cubicBezTo>
                    <a:pt x="5776595" y="0"/>
                    <a:pt x="5913120" y="136525"/>
                    <a:pt x="5913120" y="304800"/>
                  </a:cubicBezTo>
                  <a:cubicBezTo>
                    <a:pt x="5913120" y="473075"/>
                    <a:pt x="5776595" y="609600"/>
                    <a:pt x="5608320" y="609600"/>
                  </a:cubicBezTo>
                  <a:lnTo>
                    <a:pt x="304800" y="609600"/>
                  </a:lnTo>
                  <a:cubicBezTo>
                    <a:pt x="136525" y="609600"/>
                    <a:pt x="0" y="473075"/>
                    <a:pt x="0" y="304800"/>
                  </a:cubicBezTo>
                  <a:close/>
                </a:path>
              </a:pathLst>
            </a:custGeom>
            <a:solidFill>
              <a:srgbClr val="3D2A6B"/>
            </a:solidFill>
          </p:spPr>
        </p:sp>
      </p:grpSp>
      <p:grpSp>
        <p:nvGrpSpPr>
          <p:cNvPr name="Group 59" id="59"/>
          <p:cNvGrpSpPr/>
          <p:nvPr/>
        </p:nvGrpSpPr>
        <p:grpSpPr>
          <a:xfrm rot="0">
            <a:off x="704088" y="14090904"/>
            <a:ext cx="73152" cy="73152"/>
            <a:chOff x="0" y="0"/>
            <a:chExt cx="97536" cy="97536"/>
          </a:xfrm>
        </p:grpSpPr>
        <p:sp>
          <p:nvSpPr>
            <p:cNvPr name="Freeform 60" id="60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0" y="0"/>
              <a:ext cx="97536" cy="97536"/>
            </a:xfrm>
            <a:custGeom>
              <a:avLst/>
              <a:gdLst/>
              <a:ahLst/>
              <a:cxnLst/>
              <a:rect r="r" b="b" t="t" l="l"/>
              <a:pathLst>
                <a:path h="97536" w="97536">
                  <a:moveTo>
                    <a:pt x="0" y="48768"/>
                  </a:moveTo>
                  <a:cubicBezTo>
                    <a:pt x="0" y="21844"/>
                    <a:pt x="21844" y="0"/>
                    <a:pt x="48768" y="0"/>
                  </a:cubicBezTo>
                  <a:cubicBezTo>
                    <a:pt x="75692" y="0"/>
                    <a:pt x="97536" y="21844"/>
                    <a:pt x="97536" y="48768"/>
                  </a:cubicBezTo>
                  <a:cubicBezTo>
                    <a:pt x="97536" y="75692"/>
                    <a:pt x="75692" y="97536"/>
                    <a:pt x="48768" y="97536"/>
                  </a:cubicBezTo>
                  <a:cubicBezTo>
                    <a:pt x="21844" y="97536"/>
                    <a:pt x="0" y="75692"/>
                    <a:pt x="0" y="48768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61" id="61"/>
          <p:cNvGrpSpPr/>
          <p:nvPr/>
        </p:nvGrpSpPr>
        <p:grpSpPr>
          <a:xfrm rot="0">
            <a:off x="868680" y="13898880"/>
            <a:ext cx="4069080" cy="457200"/>
            <a:chOff x="0" y="0"/>
            <a:chExt cx="5425440" cy="609600"/>
          </a:xfrm>
        </p:grpSpPr>
        <p:sp>
          <p:nvSpPr>
            <p:cNvPr name="Freeform 62" id="62"/>
            <p:cNvSpPr/>
            <p:nvPr/>
          </p:nvSpPr>
          <p:spPr>
            <a:xfrm flipH="false" flipV="false" rot="0">
              <a:off x="0" y="0"/>
              <a:ext cx="5425440" cy="609600"/>
            </a:xfrm>
            <a:custGeom>
              <a:avLst/>
              <a:gdLst/>
              <a:ahLst/>
              <a:cxnLst/>
              <a:rect r="r" b="b" t="t" l="l"/>
              <a:pathLst>
                <a:path h="609600" w="5425440">
                  <a:moveTo>
                    <a:pt x="0" y="0"/>
                  </a:moveTo>
                  <a:lnTo>
                    <a:pt x="5425440" y="0"/>
                  </a:lnTo>
                  <a:lnTo>
                    <a:pt x="5425440" y="609600"/>
                  </a:lnTo>
                  <a:lnTo>
                    <a:pt x="0" y="60960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0" t="-123416" r="0" b="-123416"/>
              </a:stretch>
            </a:blipFill>
          </p:spPr>
        </p:sp>
        <p:sp>
          <p:nvSpPr>
            <p:cNvPr name="TextBox 63" id="63"/>
            <p:cNvSpPr txBox="true"/>
            <p:nvPr/>
          </p:nvSpPr>
          <p:spPr>
            <a:xfrm>
              <a:off x="0" y="-9525"/>
              <a:ext cx="5425440" cy="6191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1739"/>
                </a:lnSpc>
              </a:pPr>
              <a:r>
                <a:rPr lang="en-US" b="true" sz="1449" spc="119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METODOLOGÍA</a:t>
              </a:r>
            </a:p>
          </p:txBody>
        </p:sp>
      </p:grpSp>
      <p:grpSp>
        <p:nvGrpSpPr>
          <p:cNvPr name="Group 64" id="64"/>
          <p:cNvGrpSpPr/>
          <p:nvPr/>
        </p:nvGrpSpPr>
        <p:grpSpPr>
          <a:xfrm rot="0">
            <a:off x="498157" y="14470190"/>
            <a:ext cx="4444365" cy="2908173"/>
            <a:chOff x="0" y="0"/>
            <a:chExt cx="5925820" cy="3877564"/>
          </a:xfrm>
        </p:grpSpPr>
        <p:sp>
          <p:nvSpPr>
            <p:cNvPr name="Freeform 65" id="65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0" y="0"/>
              <a:ext cx="5925820" cy="3877564"/>
            </a:xfrm>
            <a:custGeom>
              <a:avLst/>
              <a:gdLst/>
              <a:ahLst/>
              <a:cxnLst/>
              <a:rect r="r" b="b" t="t" l="l"/>
              <a:pathLst>
                <a:path h="3877564" w="5925820">
                  <a:moveTo>
                    <a:pt x="0" y="122301"/>
                  </a:moveTo>
                  <a:cubicBezTo>
                    <a:pt x="0" y="54737"/>
                    <a:pt x="54737" y="0"/>
                    <a:pt x="122301" y="0"/>
                  </a:cubicBezTo>
                  <a:lnTo>
                    <a:pt x="5803519" y="0"/>
                  </a:lnTo>
                  <a:cubicBezTo>
                    <a:pt x="5871083" y="0"/>
                    <a:pt x="5925820" y="54737"/>
                    <a:pt x="5925820" y="122301"/>
                  </a:cubicBezTo>
                  <a:lnTo>
                    <a:pt x="5925820" y="3755263"/>
                  </a:lnTo>
                  <a:cubicBezTo>
                    <a:pt x="5925820" y="3822827"/>
                    <a:pt x="5871083" y="3877564"/>
                    <a:pt x="5803519" y="3877564"/>
                  </a:cubicBezTo>
                  <a:lnTo>
                    <a:pt x="122301" y="3877564"/>
                  </a:lnTo>
                  <a:cubicBezTo>
                    <a:pt x="54737" y="3877564"/>
                    <a:pt x="0" y="3822827"/>
                    <a:pt x="0" y="3755263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FFFFFF"/>
              </a:solidFill>
              <a:prstDash val="solid"/>
              <a:miter/>
            </a:ln>
          </p:spPr>
        </p:sp>
      </p:grpSp>
      <p:sp>
        <p:nvSpPr>
          <p:cNvPr name="TextBox 66" id="66"/>
          <p:cNvSpPr txBox="true"/>
          <p:nvPr/>
        </p:nvSpPr>
        <p:spPr>
          <a:xfrm rot="0">
            <a:off x="841248" y="14646402"/>
            <a:ext cx="3758184" cy="24985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950"/>
              </a:lnSpc>
            </a:pPr>
            <a:r>
              <a:rPr lang="en-US" sz="1250" i="true">
                <a:solidFill>
                  <a:srgbClr val="3A2E4D"/>
                </a:solidFill>
                <a:latin typeface="Arial Italics"/>
                <a:ea typeface="Arial Italics"/>
                <a:cs typeface="Arial Italics"/>
                <a:sym typeface="Arial Italics"/>
              </a:rPr>
              <a:t>[Sustituye este texto con el contenido de la sección.]</a:t>
            </a:r>
          </a:p>
        </p:txBody>
      </p:sp>
      <p:grpSp>
        <p:nvGrpSpPr>
          <p:cNvPr name="Group 67" id="67"/>
          <p:cNvGrpSpPr/>
          <p:nvPr/>
        </p:nvGrpSpPr>
        <p:grpSpPr>
          <a:xfrm rot="0">
            <a:off x="5349240" y="3127248"/>
            <a:ext cx="4434840" cy="457200"/>
            <a:chOff x="0" y="0"/>
            <a:chExt cx="5913120" cy="609600"/>
          </a:xfrm>
        </p:grpSpPr>
        <p:sp>
          <p:nvSpPr>
            <p:cNvPr name="Freeform 68" id="68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0" y="0"/>
              <a:ext cx="5913120" cy="609600"/>
            </a:xfrm>
            <a:custGeom>
              <a:avLst/>
              <a:gdLst/>
              <a:ahLst/>
              <a:cxnLst/>
              <a:rect r="r" b="b" t="t" l="l"/>
              <a:pathLst>
                <a:path h="609600" w="5913120">
                  <a:moveTo>
                    <a:pt x="0" y="304800"/>
                  </a:moveTo>
                  <a:cubicBezTo>
                    <a:pt x="0" y="136525"/>
                    <a:pt x="136525" y="0"/>
                    <a:pt x="304800" y="0"/>
                  </a:cubicBezTo>
                  <a:lnTo>
                    <a:pt x="5608320" y="0"/>
                  </a:lnTo>
                  <a:cubicBezTo>
                    <a:pt x="5776595" y="0"/>
                    <a:pt x="5913120" y="136525"/>
                    <a:pt x="5913120" y="304800"/>
                  </a:cubicBezTo>
                  <a:cubicBezTo>
                    <a:pt x="5913120" y="473075"/>
                    <a:pt x="5776595" y="609600"/>
                    <a:pt x="5608320" y="609600"/>
                  </a:cubicBezTo>
                  <a:lnTo>
                    <a:pt x="304800" y="609600"/>
                  </a:lnTo>
                  <a:cubicBezTo>
                    <a:pt x="136525" y="609600"/>
                    <a:pt x="0" y="473075"/>
                    <a:pt x="0" y="304800"/>
                  </a:cubicBezTo>
                  <a:close/>
                </a:path>
              </a:pathLst>
            </a:custGeom>
            <a:solidFill>
              <a:srgbClr val="3D2A6B"/>
            </a:solidFill>
          </p:spPr>
        </p:sp>
      </p:grpSp>
      <p:grpSp>
        <p:nvGrpSpPr>
          <p:cNvPr name="Group 69" id="69"/>
          <p:cNvGrpSpPr/>
          <p:nvPr/>
        </p:nvGrpSpPr>
        <p:grpSpPr>
          <a:xfrm rot="0">
            <a:off x="5550408" y="3328845"/>
            <a:ext cx="73152" cy="73152"/>
            <a:chOff x="0" y="0"/>
            <a:chExt cx="97536" cy="97536"/>
          </a:xfrm>
        </p:grpSpPr>
        <p:sp>
          <p:nvSpPr>
            <p:cNvPr name="Freeform 70" id="70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0" y="0"/>
              <a:ext cx="97536" cy="97536"/>
            </a:xfrm>
            <a:custGeom>
              <a:avLst/>
              <a:gdLst/>
              <a:ahLst/>
              <a:cxnLst/>
              <a:rect r="r" b="b" t="t" l="l"/>
              <a:pathLst>
                <a:path h="97536" w="97536">
                  <a:moveTo>
                    <a:pt x="0" y="48768"/>
                  </a:moveTo>
                  <a:cubicBezTo>
                    <a:pt x="0" y="21844"/>
                    <a:pt x="21844" y="0"/>
                    <a:pt x="48768" y="0"/>
                  </a:cubicBezTo>
                  <a:cubicBezTo>
                    <a:pt x="75692" y="0"/>
                    <a:pt x="97536" y="21844"/>
                    <a:pt x="97536" y="48768"/>
                  </a:cubicBezTo>
                  <a:cubicBezTo>
                    <a:pt x="97536" y="75692"/>
                    <a:pt x="75692" y="97536"/>
                    <a:pt x="48768" y="97536"/>
                  </a:cubicBezTo>
                  <a:cubicBezTo>
                    <a:pt x="21844" y="97536"/>
                    <a:pt x="0" y="75692"/>
                    <a:pt x="0" y="48768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71" id="71"/>
          <p:cNvGrpSpPr/>
          <p:nvPr/>
        </p:nvGrpSpPr>
        <p:grpSpPr>
          <a:xfrm rot="0">
            <a:off x="5715000" y="3127248"/>
            <a:ext cx="4069080" cy="457200"/>
            <a:chOff x="0" y="0"/>
            <a:chExt cx="5425440" cy="609600"/>
          </a:xfrm>
        </p:grpSpPr>
        <p:sp>
          <p:nvSpPr>
            <p:cNvPr name="Freeform 72" id="72"/>
            <p:cNvSpPr/>
            <p:nvPr/>
          </p:nvSpPr>
          <p:spPr>
            <a:xfrm flipH="false" flipV="false" rot="0">
              <a:off x="0" y="0"/>
              <a:ext cx="5425440" cy="609600"/>
            </a:xfrm>
            <a:custGeom>
              <a:avLst/>
              <a:gdLst/>
              <a:ahLst/>
              <a:cxnLst/>
              <a:rect r="r" b="b" t="t" l="l"/>
              <a:pathLst>
                <a:path h="609600" w="5425440">
                  <a:moveTo>
                    <a:pt x="0" y="0"/>
                  </a:moveTo>
                  <a:lnTo>
                    <a:pt x="5425440" y="0"/>
                  </a:lnTo>
                  <a:lnTo>
                    <a:pt x="5425440" y="609600"/>
                  </a:lnTo>
                  <a:lnTo>
                    <a:pt x="0" y="60960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0" t="-123416" r="0" b="-123416"/>
              </a:stretch>
            </a:blipFill>
          </p:spPr>
        </p:sp>
        <p:sp>
          <p:nvSpPr>
            <p:cNvPr name="TextBox 73" id="73"/>
            <p:cNvSpPr txBox="true"/>
            <p:nvPr/>
          </p:nvSpPr>
          <p:spPr>
            <a:xfrm>
              <a:off x="0" y="-9525"/>
              <a:ext cx="5425440" cy="6191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1739"/>
                </a:lnSpc>
              </a:pPr>
              <a:r>
                <a:rPr lang="en-US" b="true" sz="1449" spc="119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RESULTADOS</a:t>
              </a:r>
            </a:p>
          </p:txBody>
        </p:sp>
      </p:grpSp>
      <p:grpSp>
        <p:nvGrpSpPr>
          <p:cNvPr name="Group 74" id="74"/>
          <p:cNvGrpSpPr/>
          <p:nvPr/>
        </p:nvGrpSpPr>
        <p:grpSpPr>
          <a:xfrm rot="0">
            <a:off x="5344478" y="4009454"/>
            <a:ext cx="4444365" cy="5395341"/>
            <a:chOff x="0" y="0"/>
            <a:chExt cx="5925820" cy="7193788"/>
          </a:xfrm>
        </p:grpSpPr>
        <p:sp>
          <p:nvSpPr>
            <p:cNvPr name="Freeform 75" id="75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0" y="0"/>
              <a:ext cx="5925820" cy="7193788"/>
            </a:xfrm>
            <a:custGeom>
              <a:avLst/>
              <a:gdLst/>
              <a:ahLst/>
              <a:cxnLst/>
              <a:rect r="r" b="b" t="t" l="l"/>
              <a:pathLst>
                <a:path h="7193788" w="5925820">
                  <a:moveTo>
                    <a:pt x="0" y="137795"/>
                  </a:moveTo>
                  <a:cubicBezTo>
                    <a:pt x="0" y="61722"/>
                    <a:pt x="61722" y="0"/>
                    <a:pt x="137795" y="0"/>
                  </a:cubicBezTo>
                  <a:lnTo>
                    <a:pt x="5788025" y="0"/>
                  </a:lnTo>
                  <a:cubicBezTo>
                    <a:pt x="5864098" y="0"/>
                    <a:pt x="5925820" y="61722"/>
                    <a:pt x="5925820" y="137795"/>
                  </a:cubicBezTo>
                  <a:lnTo>
                    <a:pt x="5925820" y="7055993"/>
                  </a:lnTo>
                  <a:cubicBezTo>
                    <a:pt x="5925820" y="7132066"/>
                    <a:pt x="5864098" y="7193788"/>
                    <a:pt x="5788025" y="7193788"/>
                  </a:cubicBezTo>
                  <a:lnTo>
                    <a:pt x="137795" y="7193788"/>
                  </a:lnTo>
                  <a:cubicBezTo>
                    <a:pt x="61722" y="7193788"/>
                    <a:pt x="0" y="7132066"/>
                    <a:pt x="0" y="7055993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FFFFFF"/>
              </a:solidFill>
              <a:prstDash val="solid"/>
              <a:miter/>
            </a:ln>
          </p:spPr>
        </p:sp>
      </p:grpSp>
      <p:sp>
        <p:nvSpPr>
          <p:cNvPr name="TextBox 76" id="76"/>
          <p:cNvSpPr txBox="true"/>
          <p:nvPr/>
        </p:nvSpPr>
        <p:spPr>
          <a:xfrm rot="0">
            <a:off x="5687568" y="4159834"/>
            <a:ext cx="3758184" cy="50115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950"/>
              </a:lnSpc>
            </a:pPr>
            <a:r>
              <a:rPr lang="en-US" sz="1250" i="true">
                <a:solidFill>
                  <a:srgbClr val="3A2E4D"/>
                </a:solidFill>
                <a:latin typeface="Arial Italics"/>
                <a:ea typeface="Arial Italics"/>
                <a:cs typeface="Arial Italics"/>
                <a:sym typeface="Arial Italics"/>
              </a:rPr>
              <a:t>[Sustituye este texto con el contenido de la sección.]</a:t>
            </a:r>
          </a:p>
        </p:txBody>
      </p:sp>
      <p:grpSp>
        <p:nvGrpSpPr>
          <p:cNvPr name="Group 77" id="77"/>
          <p:cNvGrpSpPr/>
          <p:nvPr/>
        </p:nvGrpSpPr>
        <p:grpSpPr>
          <a:xfrm rot="0">
            <a:off x="5349240" y="9692640"/>
            <a:ext cx="4434840" cy="457200"/>
            <a:chOff x="0" y="0"/>
            <a:chExt cx="5913120" cy="609600"/>
          </a:xfrm>
        </p:grpSpPr>
        <p:sp>
          <p:nvSpPr>
            <p:cNvPr name="Freeform 78" id="78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0" y="0"/>
              <a:ext cx="5913120" cy="609600"/>
            </a:xfrm>
            <a:custGeom>
              <a:avLst/>
              <a:gdLst/>
              <a:ahLst/>
              <a:cxnLst/>
              <a:rect r="r" b="b" t="t" l="l"/>
              <a:pathLst>
                <a:path h="609600" w="5913120">
                  <a:moveTo>
                    <a:pt x="0" y="304800"/>
                  </a:moveTo>
                  <a:cubicBezTo>
                    <a:pt x="0" y="136525"/>
                    <a:pt x="136525" y="0"/>
                    <a:pt x="304800" y="0"/>
                  </a:cubicBezTo>
                  <a:lnTo>
                    <a:pt x="5608320" y="0"/>
                  </a:lnTo>
                  <a:cubicBezTo>
                    <a:pt x="5776595" y="0"/>
                    <a:pt x="5913120" y="136525"/>
                    <a:pt x="5913120" y="304800"/>
                  </a:cubicBezTo>
                  <a:cubicBezTo>
                    <a:pt x="5913120" y="473075"/>
                    <a:pt x="5776595" y="609600"/>
                    <a:pt x="5608320" y="609600"/>
                  </a:cubicBezTo>
                  <a:lnTo>
                    <a:pt x="304800" y="609600"/>
                  </a:lnTo>
                  <a:cubicBezTo>
                    <a:pt x="136525" y="609600"/>
                    <a:pt x="0" y="473075"/>
                    <a:pt x="0" y="304800"/>
                  </a:cubicBezTo>
                  <a:close/>
                </a:path>
              </a:pathLst>
            </a:custGeom>
            <a:solidFill>
              <a:srgbClr val="3D2A6B"/>
            </a:solidFill>
          </p:spPr>
        </p:sp>
      </p:grpSp>
      <p:grpSp>
        <p:nvGrpSpPr>
          <p:cNvPr name="Group 79" id="79"/>
          <p:cNvGrpSpPr/>
          <p:nvPr/>
        </p:nvGrpSpPr>
        <p:grpSpPr>
          <a:xfrm rot="0">
            <a:off x="5550408" y="9884664"/>
            <a:ext cx="73152" cy="73152"/>
            <a:chOff x="0" y="0"/>
            <a:chExt cx="97536" cy="97536"/>
          </a:xfrm>
        </p:grpSpPr>
        <p:sp>
          <p:nvSpPr>
            <p:cNvPr name="Freeform 80" id="80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0" y="0"/>
              <a:ext cx="97536" cy="97536"/>
            </a:xfrm>
            <a:custGeom>
              <a:avLst/>
              <a:gdLst/>
              <a:ahLst/>
              <a:cxnLst/>
              <a:rect r="r" b="b" t="t" l="l"/>
              <a:pathLst>
                <a:path h="97536" w="97536">
                  <a:moveTo>
                    <a:pt x="0" y="48768"/>
                  </a:moveTo>
                  <a:cubicBezTo>
                    <a:pt x="0" y="21844"/>
                    <a:pt x="21844" y="0"/>
                    <a:pt x="48768" y="0"/>
                  </a:cubicBezTo>
                  <a:cubicBezTo>
                    <a:pt x="75692" y="0"/>
                    <a:pt x="97536" y="21844"/>
                    <a:pt x="97536" y="48768"/>
                  </a:cubicBezTo>
                  <a:cubicBezTo>
                    <a:pt x="97536" y="75692"/>
                    <a:pt x="75692" y="97536"/>
                    <a:pt x="48768" y="97536"/>
                  </a:cubicBezTo>
                  <a:cubicBezTo>
                    <a:pt x="21844" y="97536"/>
                    <a:pt x="0" y="75692"/>
                    <a:pt x="0" y="48768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81" id="81"/>
          <p:cNvGrpSpPr/>
          <p:nvPr/>
        </p:nvGrpSpPr>
        <p:grpSpPr>
          <a:xfrm rot="0">
            <a:off x="5715000" y="9692640"/>
            <a:ext cx="4069080" cy="457200"/>
            <a:chOff x="0" y="0"/>
            <a:chExt cx="5425440" cy="609600"/>
          </a:xfrm>
        </p:grpSpPr>
        <p:sp>
          <p:nvSpPr>
            <p:cNvPr name="Freeform 82" id="82"/>
            <p:cNvSpPr/>
            <p:nvPr/>
          </p:nvSpPr>
          <p:spPr>
            <a:xfrm flipH="false" flipV="false" rot="0">
              <a:off x="0" y="0"/>
              <a:ext cx="5425440" cy="609600"/>
            </a:xfrm>
            <a:custGeom>
              <a:avLst/>
              <a:gdLst/>
              <a:ahLst/>
              <a:cxnLst/>
              <a:rect r="r" b="b" t="t" l="l"/>
              <a:pathLst>
                <a:path h="609600" w="5425440">
                  <a:moveTo>
                    <a:pt x="0" y="0"/>
                  </a:moveTo>
                  <a:lnTo>
                    <a:pt x="5425440" y="0"/>
                  </a:lnTo>
                  <a:lnTo>
                    <a:pt x="5425440" y="609600"/>
                  </a:lnTo>
                  <a:lnTo>
                    <a:pt x="0" y="60960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0" t="-123416" r="0" b="-123416"/>
              </a:stretch>
            </a:blipFill>
          </p:spPr>
        </p:sp>
        <p:sp>
          <p:nvSpPr>
            <p:cNvPr name="TextBox 83" id="83"/>
            <p:cNvSpPr txBox="true"/>
            <p:nvPr/>
          </p:nvSpPr>
          <p:spPr>
            <a:xfrm>
              <a:off x="0" y="-9525"/>
              <a:ext cx="5425440" cy="6191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1739"/>
                </a:lnSpc>
              </a:pPr>
              <a:r>
                <a:rPr lang="en-US" b="true" sz="1449" spc="119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CONCLUSIONES</a:t>
              </a:r>
            </a:p>
          </p:txBody>
        </p:sp>
      </p:grpSp>
      <p:grpSp>
        <p:nvGrpSpPr>
          <p:cNvPr name="Group 84" id="84"/>
          <p:cNvGrpSpPr/>
          <p:nvPr/>
        </p:nvGrpSpPr>
        <p:grpSpPr>
          <a:xfrm rot="0">
            <a:off x="5344478" y="10263950"/>
            <a:ext cx="4444365" cy="2935605"/>
            <a:chOff x="0" y="0"/>
            <a:chExt cx="5925820" cy="3914140"/>
          </a:xfrm>
        </p:grpSpPr>
        <p:sp>
          <p:nvSpPr>
            <p:cNvPr name="Freeform 85" id="85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0" y="0"/>
              <a:ext cx="5925820" cy="3914140"/>
            </a:xfrm>
            <a:custGeom>
              <a:avLst/>
              <a:gdLst/>
              <a:ahLst/>
              <a:cxnLst/>
              <a:rect r="r" b="b" t="t" l="l"/>
              <a:pathLst>
                <a:path h="3914140" w="5925820">
                  <a:moveTo>
                    <a:pt x="0" y="122301"/>
                  </a:moveTo>
                  <a:cubicBezTo>
                    <a:pt x="0" y="54737"/>
                    <a:pt x="54737" y="0"/>
                    <a:pt x="122301" y="0"/>
                  </a:cubicBezTo>
                  <a:lnTo>
                    <a:pt x="5803519" y="0"/>
                  </a:lnTo>
                  <a:cubicBezTo>
                    <a:pt x="5871083" y="0"/>
                    <a:pt x="5925820" y="54737"/>
                    <a:pt x="5925820" y="122301"/>
                  </a:cubicBezTo>
                  <a:lnTo>
                    <a:pt x="5925820" y="3791839"/>
                  </a:lnTo>
                  <a:cubicBezTo>
                    <a:pt x="5925820" y="3859403"/>
                    <a:pt x="5871083" y="3914140"/>
                    <a:pt x="5803519" y="3914140"/>
                  </a:cubicBezTo>
                  <a:lnTo>
                    <a:pt x="122301" y="3914140"/>
                  </a:lnTo>
                  <a:cubicBezTo>
                    <a:pt x="54737" y="3914140"/>
                    <a:pt x="0" y="3859403"/>
                    <a:pt x="0" y="3791839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FFFFFF"/>
              </a:solidFill>
              <a:prstDash val="solid"/>
              <a:miter/>
            </a:ln>
          </p:spPr>
        </p:sp>
      </p:grpSp>
      <p:sp>
        <p:nvSpPr>
          <p:cNvPr name="TextBox 86" id="86"/>
          <p:cNvSpPr txBox="true"/>
          <p:nvPr/>
        </p:nvSpPr>
        <p:spPr>
          <a:xfrm rot="0">
            <a:off x="5687568" y="10440162"/>
            <a:ext cx="3758184" cy="25260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950"/>
              </a:lnSpc>
            </a:pPr>
            <a:r>
              <a:rPr lang="en-US" sz="1250" i="true">
                <a:solidFill>
                  <a:srgbClr val="3A2E4D"/>
                </a:solidFill>
                <a:latin typeface="Arial Italics"/>
                <a:ea typeface="Arial Italics"/>
                <a:cs typeface="Arial Italics"/>
                <a:sym typeface="Arial Italics"/>
              </a:rPr>
              <a:t>[Sustituye este texto con el contenido de la sección.]</a:t>
            </a:r>
          </a:p>
        </p:txBody>
      </p:sp>
      <p:grpSp>
        <p:nvGrpSpPr>
          <p:cNvPr name="Group 87" id="87"/>
          <p:cNvGrpSpPr/>
          <p:nvPr/>
        </p:nvGrpSpPr>
        <p:grpSpPr>
          <a:xfrm rot="0">
            <a:off x="5349240" y="13487400"/>
            <a:ext cx="4434840" cy="457200"/>
            <a:chOff x="0" y="0"/>
            <a:chExt cx="5913120" cy="609600"/>
          </a:xfrm>
        </p:grpSpPr>
        <p:sp>
          <p:nvSpPr>
            <p:cNvPr name="Freeform 88" id="88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0" y="0"/>
              <a:ext cx="5913120" cy="609600"/>
            </a:xfrm>
            <a:custGeom>
              <a:avLst/>
              <a:gdLst/>
              <a:ahLst/>
              <a:cxnLst/>
              <a:rect r="r" b="b" t="t" l="l"/>
              <a:pathLst>
                <a:path h="609600" w="5913120">
                  <a:moveTo>
                    <a:pt x="0" y="304800"/>
                  </a:moveTo>
                  <a:cubicBezTo>
                    <a:pt x="0" y="136525"/>
                    <a:pt x="136525" y="0"/>
                    <a:pt x="304800" y="0"/>
                  </a:cubicBezTo>
                  <a:lnTo>
                    <a:pt x="5608320" y="0"/>
                  </a:lnTo>
                  <a:cubicBezTo>
                    <a:pt x="5776595" y="0"/>
                    <a:pt x="5913120" y="136525"/>
                    <a:pt x="5913120" y="304800"/>
                  </a:cubicBezTo>
                  <a:cubicBezTo>
                    <a:pt x="5913120" y="473075"/>
                    <a:pt x="5776595" y="609600"/>
                    <a:pt x="5608320" y="609600"/>
                  </a:cubicBezTo>
                  <a:lnTo>
                    <a:pt x="304800" y="609600"/>
                  </a:lnTo>
                  <a:cubicBezTo>
                    <a:pt x="136525" y="609600"/>
                    <a:pt x="0" y="473075"/>
                    <a:pt x="0" y="304800"/>
                  </a:cubicBezTo>
                  <a:close/>
                </a:path>
              </a:pathLst>
            </a:custGeom>
            <a:solidFill>
              <a:srgbClr val="3D2A6B"/>
            </a:solidFill>
          </p:spPr>
        </p:sp>
      </p:grpSp>
      <p:grpSp>
        <p:nvGrpSpPr>
          <p:cNvPr name="Group 89" id="89"/>
          <p:cNvGrpSpPr/>
          <p:nvPr/>
        </p:nvGrpSpPr>
        <p:grpSpPr>
          <a:xfrm rot="0">
            <a:off x="5550408" y="13679424"/>
            <a:ext cx="73152" cy="73152"/>
            <a:chOff x="0" y="0"/>
            <a:chExt cx="97536" cy="97536"/>
          </a:xfrm>
        </p:grpSpPr>
        <p:sp>
          <p:nvSpPr>
            <p:cNvPr name="Freeform 90" id="90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0" y="0"/>
              <a:ext cx="97536" cy="97536"/>
            </a:xfrm>
            <a:custGeom>
              <a:avLst/>
              <a:gdLst/>
              <a:ahLst/>
              <a:cxnLst/>
              <a:rect r="r" b="b" t="t" l="l"/>
              <a:pathLst>
                <a:path h="97536" w="97536">
                  <a:moveTo>
                    <a:pt x="0" y="48768"/>
                  </a:moveTo>
                  <a:cubicBezTo>
                    <a:pt x="0" y="21844"/>
                    <a:pt x="21844" y="0"/>
                    <a:pt x="48768" y="0"/>
                  </a:cubicBezTo>
                  <a:cubicBezTo>
                    <a:pt x="75692" y="0"/>
                    <a:pt x="97536" y="21844"/>
                    <a:pt x="97536" y="48768"/>
                  </a:cubicBezTo>
                  <a:cubicBezTo>
                    <a:pt x="97536" y="75692"/>
                    <a:pt x="75692" y="97536"/>
                    <a:pt x="48768" y="97536"/>
                  </a:cubicBezTo>
                  <a:cubicBezTo>
                    <a:pt x="21844" y="97536"/>
                    <a:pt x="0" y="75692"/>
                    <a:pt x="0" y="48768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91" id="91"/>
          <p:cNvGrpSpPr/>
          <p:nvPr/>
        </p:nvGrpSpPr>
        <p:grpSpPr>
          <a:xfrm rot="0">
            <a:off x="5715000" y="13487400"/>
            <a:ext cx="4069080" cy="457200"/>
            <a:chOff x="0" y="0"/>
            <a:chExt cx="5425440" cy="609600"/>
          </a:xfrm>
        </p:grpSpPr>
        <p:sp>
          <p:nvSpPr>
            <p:cNvPr name="Freeform 92" id="92"/>
            <p:cNvSpPr/>
            <p:nvPr/>
          </p:nvSpPr>
          <p:spPr>
            <a:xfrm flipH="false" flipV="false" rot="0">
              <a:off x="0" y="0"/>
              <a:ext cx="5425440" cy="609600"/>
            </a:xfrm>
            <a:custGeom>
              <a:avLst/>
              <a:gdLst/>
              <a:ahLst/>
              <a:cxnLst/>
              <a:rect r="r" b="b" t="t" l="l"/>
              <a:pathLst>
                <a:path h="609600" w="5425440">
                  <a:moveTo>
                    <a:pt x="0" y="0"/>
                  </a:moveTo>
                  <a:lnTo>
                    <a:pt x="5425440" y="0"/>
                  </a:lnTo>
                  <a:lnTo>
                    <a:pt x="5425440" y="609600"/>
                  </a:lnTo>
                  <a:lnTo>
                    <a:pt x="0" y="60960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0" t="-123416" r="0" b="-123416"/>
              </a:stretch>
            </a:blipFill>
          </p:spPr>
        </p:sp>
        <p:sp>
          <p:nvSpPr>
            <p:cNvPr name="TextBox 93" id="93"/>
            <p:cNvSpPr txBox="true"/>
            <p:nvPr/>
          </p:nvSpPr>
          <p:spPr>
            <a:xfrm>
              <a:off x="0" y="-9525"/>
              <a:ext cx="5425440" cy="6191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1739"/>
                </a:lnSpc>
              </a:pPr>
              <a:r>
                <a:rPr lang="en-US" b="true" sz="1449" spc="119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BIBLIOGRAFÍA</a:t>
              </a:r>
            </a:p>
          </p:txBody>
        </p:sp>
      </p:grpSp>
      <p:grpSp>
        <p:nvGrpSpPr>
          <p:cNvPr name="Group 94" id="94"/>
          <p:cNvGrpSpPr/>
          <p:nvPr/>
        </p:nvGrpSpPr>
        <p:grpSpPr>
          <a:xfrm rot="0">
            <a:off x="5344478" y="14058710"/>
            <a:ext cx="4444365" cy="3319653"/>
            <a:chOff x="0" y="0"/>
            <a:chExt cx="5925820" cy="4426204"/>
          </a:xfrm>
        </p:grpSpPr>
        <p:sp>
          <p:nvSpPr>
            <p:cNvPr name="Freeform 95" id="95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0" y="0"/>
              <a:ext cx="5925820" cy="4426204"/>
            </a:xfrm>
            <a:custGeom>
              <a:avLst/>
              <a:gdLst/>
              <a:ahLst/>
              <a:cxnLst/>
              <a:rect r="r" b="b" t="t" l="l"/>
              <a:pathLst>
                <a:path h="4426204" w="5925820">
                  <a:moveTo>
                    <a:pt x="0" y="122301"/>
                  </a:moveTo>
                  <a:cubicBezTo>
                    <a:pt x="0" y="54737"/>
                    <a:pt x="54737" y="0"/>
                    <a:pt x="122301" y="0"/>
                  </a:cubicBezTo>
                  <a:lnTo>
                    <a:pt x="5803519" y="0"/>
                  </a:lnTo>
                  <a:cubicBezTo>
                    <a:pt x="5871083" y="0"/>
                    <a:pt x="5925820" y="54737"/>
                    <a:pt x="5925820" y="122301"/>
                  </a:cubicBezTo>
                  <a:lnTo>
                    <a:pt x="5925820" y="4303903"/>
                  </a:lnTo>
                  <a:cubicBezTo>
                    <a:pt x="5925820" y="4371467"/>
                    <a:pt x="5871083" y="4426204"/>
                    <a:pt x="5803519" y="4426204"/>
                  </a:cubicBezTo>
                  <a:lnTo>
                    <a:pt x="122301" y="4426204"/>
                  </a:lnTo>
                  <a:cubicBezTo>
                    <a:pt x="54737" y="4426204"/>
                    <a:pt x="0" y="4371467"/>
                    <a:pt x="0" y="4303903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FFFFFF"/>
              </a:solidFill>
              <a:prstDash val="solid"/>
              <a:miter/>
            </a:ln>
          </p:spPr>
        </p:sp>
      </p:grpSp>
      <p:sp>
        <p:nvSpPr>
          <p:cNvPr name="TextBox 96" id="96"/>
          <p:cNvSpPr txBox="true"/>
          <p:nvPr/>
        </p:nvSpPr>
        <p:spPr>
          <a:xfrm rot="0">
            <a:off x="5687568" y="14234922"/>
            <a:ext cx="3758184" cy="291007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950"/>
              </a:lnSpc>
            </a:pPr>
            <a:r>
              <a:rPr lang="en-US" sz="1250" i="true">
                <a:solidFill>
                  <a:srgbClr val="3A2E4D"/>
                </a:solidFill>
                <a:latin typeface="Arial Italics"/>
                <a:ea typeface="Arial Italics"/>
                <a:cs typeface="Arial Italics"/>
                <a:sym typeface="Arial Italics"/>
              </a:rPr>
              <a:t>[Sustituye este texto con el contenido de la sección.]</a:t>
            </a:r>
          </a:p>
        </p:txBody>
      </p:sp>
      <p:grpSp>
        <p:nvGrpSpPr>
          <p:cNvPr name="Group 97" id="97"/>
          <p:cNvGrpSpPr/>
          <p:nvPr/>
        </p:nvGrpSpPr>
        <p:grpSpPr>
          <a:xfrm rot="0">
            <a:off x="5899023" y="17812893"/>
            <a:ext cx="54864" cy="54864"/>
            <a:chOff x="0" y="0"/>
            <a:chExt cx="73152" cy="73152"/>
          </a:xfrm>
        </p:grpSpPr>
        <p:sp>
          <p:nvSpPr>
            <p:cNvPr name="Freeform 98" id="98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0" y="0"/>
              <a:ext cx="73152" cy="73152"/>
            </a:xfrm>
            <a:custGeom>
              <a:avLst/>
              <a:gdLst/>
              <a:ahLst/>
              <a:cxnLst/>
              <a:rect r="r" b="b" t="t" l="l"/>
              <a:pathLst>
                <a:path h="73152" w="73152">
                  <a:moveTo>
                    <a:pt x="0" y="36576"/>
                  </a:moveTo>
                  <a:cubicBezTo>
                    <a:pt x="0" y="16383"/>
                    <a:pt x="16383" y="0"/>
                    <a:pt x="36576" y="0"/>
                  </a:cubicBezTo>
                  <a:cubicBezTo>
                    <a:pt x="56769" y="0"/>
                    <a:pt x="73152" y="16383"/>
                    <a:pt x="73152" y="36576"/>
                  </a:cubicBezTo>
                  <a:cubicBezTo>
                    <a:pt x="73152" y="56769"/>
                    <a:pt x="56769" y="73152"/>
                    <a:pt x="36576" y="73152"/>
                  </a:cubicBezTo>
                  <a:cubicBezTo>
                    <a:pt x="16383" y="73152"/>
                    <a:pt x="0" y="56769"/>
                    <a:pt x="0" y="36576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99" id="99"/>
          <p:cNvGrpSpPr/>
          <p:nvPr/>
        </p:nvGrpSpPr>
        <p:grpSpPr>
          <a:xfrm rot="0">
            <a:off x="5791200" y="17373600"/>
            <a:ext cx="2026920" cy="914400"/>
            <a:chOff x="0" y="0"/>
            <a:chExt cx="2702560" cy="1219200"/>
          </a:xfrm>
        </p:grpSpPr>
        <p:sp>
          <p:nvSpPr>
            <p:cNvPr name="Freeform 100" id="100"/>
            <p:cNvSpPr/>
            <p:nvPr/>
          </p:nvSpPr>
          <p:spPr>
            <a:xfrm flipH="false" flipV="false" rot="0">
              <a:off x="0" y="0"/>
              <a:ext cx="2702560" cy="1219200"/>
            </a:xfrm>
            <a:custGeom>
              <a:avLst/>
              <a:gdLst/>
              <a:ahLst/>
              <a:cxnLst/>
              <a:rect r="r" b="b" t="t" l="l"/>
              <a:pathLst>
                <a:path h="1219200" w="2702560">
                  <a:moveTo>
                    <a:pt x="0" y="0"/>
                  </a:moveTo>
                  <a:lnTo>
                    <a:pt x="2702560" y="0"/>
                  </a:lnTo>
                  <a:lnTo>
                    <a:pt x="2702560" y="1219200"/>
                  </a:lnTo>
                  <a:lnTo>
                    <a:pt x="0" y="121920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0" t="-661" r="-17293" b="-661"/>
              </a:stretch>
            </a:blipFill>
          </p:spPr>
        </p:sp>
        <p:sp>
          <p:nvSpPr>
            <p:cNvPr name="TextBox 101" id="101"/>
            <p:cNvSpPr txBox="true"/>
            <p:nvPr/>
          </p:nvSpPr>
          <p:spPr>
            <a:xfrm>
              <a:off x="0" y="-19050"/>
              <a:ext cx="2702560" cy="123825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1320"/>
                </a:lnSpc>
              </a:pPr>
              <a:r>
                <a:rPr lang="en-US" sz="1100" b="true">
                  <a:solidFill>
                    <a:srgbClr val="3A2E4D"/>
                  </a:solidFill>
                  <a:latin typeface="Arial Bold"/>
                  <a:ea typeface="Arial Bold"/>
                  <a:cs typeface="Arial Bold"/>
                  <a:sym typeface="Arial Bold"/>
                </a:rPr>
                <a:t>[LOGO INSTITUCIÓN 2]</a:t>
              </a:r>
            </a:p>
          </p:txBody>
        </p:sp>
      </p:grpSp>
      <p:grpSp>
        <p:nvGrpSpPr>
          <p:cNvPr name="Group 102" id="102"/>
          <p:cNvGrpSpPr/>
          <p:nvPr/>
        </p:nvGrpSpPr>
        <p:grpSpPr>
          <a:xfrm rot="0">
            <a:off x="7773914" y="17840325"/>
            <a:ext cx="54864" cy="54864"/>
            <a:chOff x="0" y="0"/>
            <a:chExt cx="73152" cy="73152"/>
          </a:xfrm>
        </p:grpSpPr>
        <p:sp>
          <p:nvSpPr>
            <p:cNvPr name="Freeform 103" id="103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0" y="0"/>
              <a:ext cx="73152" cy="73152"/>
            </a:xfrm>
            <a:custGeom>
              <a:avLst/>
              <a:gdLst/>
              <a:ahLst/>
              <a:cxnLst/>
              <a:rect r="r" b="b" t="t" l="l"/>
              <a:pathLst>
                <a:path h="73152" w="73152">
                  <a:moveTo>
                    <a:pt x="0" y="36576"/>
                  </a:moveTo>
                  <a:cubicBezTo>
                    <a:pt x="0" y="16383"/>
                    <a:pt x="16383" y="0"/>
                    <a:pt x="36576" y="0"/>
                  </a:cubicBezTo>
                  <a:cubicBezTo>
                    <a:pt x="56769" y="0"/>
                    <a:pt x="73152" y="16383"/>
                    <a:pt x="73152" y="36576"/>
                  </a:cubicBezTo>
                  <a:cubicBezTo>
                    <a:pt x="73152" y="56769"/>
                    <a:pt x="56769" y="73152"/>
                    <a:pt x="36576" y="73152"/>
                  </a:cubicBezTo>
                  <a:cubicBezTo>
                    <a:pt x="16383" y="73152"/>
                    <a:pt x="0" y="56769"/>
                    <a:pt x="0" y="36576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104" id="104"/>
          <p:cNvGrpSpPr/>
          <p:nvPr/>
        </p:nvGrpSpPr>
        <p:grpSpPr>
          <a:xfrm rot="0">
            <a:off x="7818120" y="17389664"/>
            <a:ext cx="1811546" cy="914400"/>
            <a:chOff x="0" y="0"/>
            <a:chExt cx="2415395" cy="1219200"/>
          </a:xfrm>
        </p:grpSpPr>
        <p:sp>
          <p:nvSpPr>
            <p:cNvPr name="Freeform 105" id="105"/>
            <p:cNvSpPr/>
            <p:nvPr/>
          </p:nvSpPr>
          <p:spPr>
            <a:xfrm flipH="false" flipV="false" rot="0">
              <a:off x="0" y="0"/>
              <a:ext cx="2415395" cy="1219200"/>
            </a:xfrm>
            <a:custGeom>
              <a:avLst/>
              <a:gdLst/>
              <a:ahLst/>
              <a:cxnLst/>
              <a:rect r="r" b="b" t="t" l="l"/>
              <a:pathLst>
                <a:path h="1219200" w="2415395">
                  <a:moveTo>
                    <a:pt x="0" y="0"/>
                  </a:moveTo>
                  <a:lnTo>
                    <a:pt x="2415395" y="0"/>
                  </a:lnTo>
                  <a:lnTo>
                    <a:pt x="2415395" y="1219200"/>
                  </a:lnTo>
                  <a:lnTo>
                    <a:pt x="0" y="121920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9238" t="0" r="-20286" b="0"/>
              </a:stretch>
            </a:blipFill>
          </p:spPr>
        </p:sp>
        <p:sp>
          <p:nvSpPr>
            <p:cNvPr name="TextBox 106" id="106"/>
            <p:cNvSpPr txBox="true"/>
            <p:nvPr/>
          </p:nvSpPr>
          <p:spPr>
            <a:xfrm>
              <a:off x="0" y="-19050"/>
              <a:ext cx="2415395" cy="123825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1320"/>
                </a:lnSpc>
              </a:pPr>
              <a:r>
                <a:rPr lang="en-US" sz="1100" b="true">
                  <a:solidFill>
                    <a:srgbClr val="3A2E4D"/>
                  </a:solidFill>
                  <a:latin typeface="Arial Bold"/>
                  <a:ea typeface="Arial Bold"/>
                  <a:cs typeface="Arial Bold"/>
                  <a:sym typeface="Arial Bold"/>
                </a:rPr>
                <a:t>[LOGO INSTITUCIÓN 3]</a:t>
              </a:r>
            </a:p>
          </p:txBody>
        </p:sp>
      </p:grpSp>
      <p:grpSp>
        <p:nvGrpSpPr>
          <p:cNvPr name="Group 107" id="107"/>
          <p:cNvGrpSpPr/>
          <p:nvPr/>
        </p:nvGrpSpPr>
        <p:grpSpPr>
          <a:xfrm rot="0">
            <a:off x="502920" y="17575168"/>
            <a:ext cx="1573397" cy="543392"/>
            <a:chOff x="0" y="0"/>
            <a:chExt cx="2097862" cy="724522"/>
          </a:xfrm>
        </p:grpSpPr>
        <p:sp>
          <p:nvSpPr>
            <p:cNvPr name="Freeform 108" id="108"/>
            <p:cNvSpPr/>
            <p:nvPr/>
          </p:nvSpPr>
          <p:spPr>
            <a:xfrm flipH="false" flipV="false" rot="0">
              <a:off x="0" y="0"/>
              <a:ext cx="2097913" cy="724535"/>
            </a:xfrm>
            <a:custGeom>
              <a:avLst/>
              <a:gdLst/>
              <a:ahLst/>
              <a:cxnLst/>
              <a:rect r="r" b="b" t="t" l="l"/>
              <a:pathLst>
                <a:path h="724535" w="2097913">
                  <a:moveTo>
                    <a:pt x="0" y="0"/>
                  </a:moveTo>
                  <a:lnTo>
                    <a:pt x="2097913" y="0"/>
                  </a:lnTo>
                  <a:lnTo>
                    <a:pt x="2097913" y="724535"/>
                  </a:lnTo>
                  <a:lnTo>
                    <a:pt x="0" y="7245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2" b="1"/>
              </a:stretch>
            </a:blipFill>
          </p:spPr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DAHW41VSrGM</dc:identifier>
  <dcterms:modified xsi:type="dcterms:W3CDTF">2011-08-01T06:04:30Z</dcterms:modified>
  <cp:revision>1</cp:revision>
  <dc:title>Copia de PLANTILLA META MENTE 3.0.pptx</dc:title>
</cp:coreProperties>
</file>